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308" r:id="rId7"/>
    <p:sldId id="300" r:id="rId8"/>
    <p:sldId id="282" r:id="rId9"/>
    <p:sldId id="283" r:id="rId10"/>
    <p:sldId id="284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8" r:id="rId23"/>
    <p:sldId id="302" r:id="rId24"/>
    <p:sldId id="304" r:id="rId25"/>
    <p:sldId id="305" r:id="rId26"/>
    <p:sldId id="303" r:id="rId27"/>
    <p:sldId id="306" r:id="rId28"/>
    <p:sldId id="301" r:id="rId29"/>
    <p:sldId id="307" r:id="rId30"/>
    <p:sldId id="309" r:id="rId31"/>
    <p:sldId id="310" r:id="rId32"/>
    <p:sldId id="311" r:id="rId33"/>
    <p:sldId id="312" r:id="rId3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82C70-6096-4D3A-9AB4-C73124B86F94}" v="76" dt="2023-03-14T12:00:24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Αγγελος Αθανασιαδης" userId="96dbb2974cc42e5b" providerId="LiveId" clId="{33582C70-6096-4D3A-9AB4-C73124B86F94}"/>
    <pc:docChg chg="undo custSel addSld delSld modSld">
      <pc:chgData name="Αγγελος Αθανασιαδης" userId="96dbb2974cc42e5b" providerId="LiveId" clId="{33582C70-6096-4D3A-9AB4-C73124B86F94}" dt="2023-03-14T12:39:42.917" v="789" actId="1076"/>
      <pc:docMkLst>
        <pc:docMk/>
      </pc:docMkLst>
      <pc:sldChg chg="addSp delSp modSp mod setBg">
        <pc:chgData name="Αγγελος Αθανασιαδης" userId="96dbb2974cc42e5b" providerId="LiveId" clId="{33582C70-6096-4D3A-9AB4-C73124B86F94}" dt="2023-03-14T10:20:31.987" v="174" actId="26606"/>
        <pc:sldMkLst>
          <pc:docMk/>
          <pc:sldMk cId="1292703750" sldId="277"/>
        </pc:sldMkLst>
        <pc:spChg chg="mod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3" creationId="{00000000-0000-0000-0000-000000000000}"/>
          </ac:spMkLst>
        </pc:spChg>
        <pc:spChg chg="mod ord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5" creationId="{00000000-0000-0000-0000-000000000000}"/>
          </ac:spMkLst>
        </pc:spChg>
        <pc:spChg chg="add del">
          <ac:chgData name="Αγγελος Αθανασιαδης" userId="96dbb2974cc42e5b" providerId="LiveId" clId="{33582C70-6096-4D3A-9AB4-C73124B86F94}" dt="2023-03-14T10:09:24.212" v="97" actId="26606"/>
          <ac:spMkLst>
            <pc:docMk/>
            <pc:sldMk cId="1292703750" sldId="277"/>
            <ac:spMk id="1031" creationId="{C3896A03-3945-419A-B66B-4EE266EDD152}"/>
          </ac:spMkLst>
        </pc:spChg>
        <pc:spChg chg="add del">
          <ac:chgData name="Αγγελος Αθανασιαδης" userId="96dbb2974cc42e5b" providerId="LiveId" clId="{33582C70-6096-4D3A-9AB4-C73124B86F94}" dt="2023-03-14T10:09:24.212" v="97" actId="26606"/>
          <ac:spMkLst>
            <pc:docMk/>
            <pc:sldMk cId="1292703750" sldId="277"/>
            <ac:spMk id="1033" creationId="{B34F5AD2-EDBD-4BBD-A55C-EAFFD0C7097A}"/>
          </ac:spMkLst>
        </pc:spChg>
        <pc:spChg chg="add del">
          <ac:chgData name="Αγγελος Αθανασιαδης" userId="96dbb2974cc42e5b" providerId="LiveId" clId="{33582C70-6096-4D3A-9AB4-C73124B86F94}" dt="2023-03-14T10:09:24.212" v="97" actId="26606"/>
          <ac:spMkLst>
            <pc:docMk/>
            <pc:sldMk cId="1292703750" sldId="277"/>
            <ac:spMk id="1035" creationId="{450D3AD2-FA80-415F-A9CE-54D884561CD7}"/>
          </ac:spMkLst>
        </pc:spChg>
        <pc:spChg chg="add del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1040" creationId="{C3896A03-3945-419A-B66B-4EE266EDD152}"/>
          </ac:spMkLst>
        </pc:spChg>
        <pc:spChg chg="add del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1042" creationId="{B34F5AD2-EDBD-4BBD-A55C-EAFFD0C7097A}"/>
          </ac:spMkLst>
        </pc:spChg>
        <pc:spChg chg="add del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1044" creationId="{450D3AD2-FA80-415F-A9CE-54D884561CD7}"/>
          </ac:spMkLst>
        </pc:spChg>
        <pc:spChg chg="add del">
          <ac:chgData name="Αγγελος Αθανασιαδης" userId="96dbb2974cc42e5b" providerId="LiveId" clId="{33582C70-6096-4D3A-9AB4-C73124B86F94}" dt="2023-03-14T10:20:12.339" v="164" actId="26606"/>
          <ac:spMkLst>
            <pc:docMk/>
            <pc:sldMk cId="1292703750" sldId="277"/>
            <ac:spMk id="1049" creationId="{B712E947-0734-45F9-9C4F-41114EC3A33E}"/>
          </ac:spMkLst>
        </pc:spChg>
        <pc:spChg chg="add del">
          <ac:chgData name="Αγγελος Αθανασιαδης" userId="96dbb2974cc42e5b" providerId="LiveId" clId="{33582C70-6096-4D3A-9AB4-C73124B86F94}" dt="2023-03-14T10:20:13.988" v="166" actId="26606"/>
          <ac:spMkLst>
            <pc:docMk/>
            <pc:sldMk cId="1292703750" sldId="277"/>
            <ac:spMk id="1056" creationId="{129F4FEF-3F4E-4042-8E6D-C24E201FB31A}"/>
          </ac:spMkLst>
        </pc:spChg>
        <pc:spChg chg="add del">
          <ac:chgData name="Αγγελος Αθανασιαδης" userId="96dbb2974cc42e5b" providerId="LiveId" clId="{33582C70-6096-4D3A-9AB4-C73124B86F94}" dt="2023-03-14T10:20:31.987" v="174" actId="26606"/>
          <ac:spMkLst>
            <pc:docMk/>
            <pc:sldMk cId="1292703750" sldId="277"/>
            <ac:spMk id="1058" creationId="{B712E947-0734-45F9-9C4F-41114EC3A33E}"/>
          </ac:spMkLst>
        </pc:spChg>
        <pc:grpChg chg="add del">
          <ac:chgData name="Αγγελος Αθανασιαδης" userId="96dbb2974cc42e5b" providerId="LiveId" clId="{33582C70-6096-4D3A-9AB4-C73124B86F94}" dt="2023-03-14T10:20:12.339" v="164" actId="26606"/>
          <ac:grpSpMkLst>
            <pc:docMk/>
            <pc:sldMk cId="1292703750" sldId="277"/>
            <ac:grpSpMk id="1051" creationId="{12B3290A-D3BF-4B87-B55B-FD9A98B49727}"/>
          </ac:grpSpMkLst>
        </pc:grpChg>
        <pc:grpChg chg="add del">
          <ac:chgData name="Αγγελος Αθανασιαδης" userId="96dbb2974cc42e5b" providerId="LiveId" clId="{33582C70-6096-4D3A-9AB4-C73124B86F94}" dt="2023-03-14T10:20:31.987" v="174" actId="26606"/>
          <ac:grpSpMkLst>
            <pc:docMk/>
            <pc:sldMk cId="1292703750" sldId="277"/>
            <ac:grpSpMk id="1059" creationId="{12B3290A-D3BF-4B87-B55B-FD9A98B49727}"/>
          </ac:grpSpMkLst>
        </pc:grpChg>
        <pc:picChg chg="mod ord">
          <ac:chgData name="Αγγελος Αθανασιαδης" userId="96dbb2974cc42e5b" providerId="LiveId" clId="{33582C70-6096-4D3A-9AB4-C73124B86F94}" dt="2023-03-14T10:20:31.987" v="174" actId="26606"/>
          <ac:picMkLst>
            <pc:docMk/>
            <pc:sldMk cId="1292703750" sldId="277"/>
            <ac:picMk id="6" creationId="{00000000-0000-0000-0000-000000000000}"/>
          </ac:picMkLst>
        </pc:picChg>
        <pc:picChg chg="mod ord">
          <ac:chgData name="Αγγελος Αθανασιαδης" userId="96dbb2974cc42e5b" providerId="LiveId" clId="{33582C70-6096-4D3A-9AB4-C73124B86F94}" dt="2023-03-14T10:20:31.987" v="174" actId="26606"/>
          <ac:picMkLst>
            <pc:docMk/>
            <pc:sldMk cId="1292703750" sldId="277"/>
            <ac:picMk id="1026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0:20:31.552" v="173" actId="26606"/>
        <pc:sldMkLst>
          <pc:docMk/>
          <pc:sldMk cId="1063189875" sldId="278"/>
        </pc:sldMkLst>
        <pc:spChg chg="mod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2" creationId="{00000000-0000-0000-0000-000000000000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10" creationId="{A4AC5506-6312-4701-8D3C-40187889A947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15" creationId="{A8384FB5-9ADC-4DDC-881B-597D56F5B15D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17" creationId="{91E5A9A7-95C6-4F4F-B00E-C82E07FE62EF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19" creationId="{D07DD2DE-F619-49DD-B5E7-03A290FF4ED1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21" creationId="{85149191-5F60-4A28-AAFF-039F96B0F3EC}"/>
          </ac:spMkLst>
        </pc:spChg>
        <pc:spChg chg="add del">
          <ac:chgData name="Αγγελος Αθανασιαδης" userId="96dbb2974cc42e5b" providerId="LiveId" clId="{33582C70-6096-4D3A-9AB4-C73124B86F94}" dt="2023-03-14T10:20:31.552" v="173" actId="26606"/>
          <ac:spMkLst>
            <pc:docMk/>
            <pc:sldMk cId="1063189875" sldId="278"/>
            <ac:spMk id="23" creationId="{F8260ED5-17F7-4158-B241-D51DD4CF1B7E}"/>
          </ac:spMkLst>
        </pc:spChg>
        <pc:picChg chg="del">
          <ac:chgData name="Αγγελος Αθανασιαδης" userId="96dbb2974cc42e5b" providerId="LiveId" clId="{33582C70-6096-4D3A-9AB4-C73124B86F94}" dt="2023-03-14T10:06:29.219" v="58" actId="478"/>
          <ac:picMkLst>
            <pc:docMk/>
            <pc:sldMk cId="1063189875" sldId="278"/>
            <ac:picMk id="4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0:20:31.552" v="173" actId="26606"/>
          <ac:picMkLst>
            <pc:docMk/>
            <pc:sldMk cId="1063189875" sldId="278"/>
            <ac:picMk id="5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0:20:31.268" v="172" actId="26606"/>
        <pc:sldMkLst>
          <pc:docMk/>
          <pc:sldMk cId="4042117286" sldId="279"/>
        </pc:sldMkLst>
        <pc:spChg chg="mod ord">
          <ac:chgData name="Αγγελος Αθανασιαδης" userId="96dbb2974cc42e5b" providerId="LiveId" clId="{33582C70-6096-4D3A-9AB4-C73124B86F94}" dt="2023-03-14T10:20:31.268" v="172" actId="26606"/>
          <ac:spMkLst>
            <pc:docMk/>
            <pc:sldMk cId="4042117286" sldId="279"/>
            <ac:spMk id="2" creationId="{00000000-0000-0000-0000-000000000000}"/>
          </ac:spMkLst>
        </pc:spChg>
        <pc:spChg chg="add del">
          <ac:chgData name="Αγγελος Αθανασιαδης" userId="96dbb2974cc42e5b" providerId="LiveId" clId="{33582C70-6096-4D3A-9AB4-C73124B86F94}" dt="2023-03-14T10:11:28.758" v="101" actId="26606"/>
          <ac:spMkLst>
            <pc:docMk/>
            <pc:sldMk cId="4042117286" sldId="279"/>
            <ac:spMk id="11" creationId="{A4AC5506-6312-4701-8D3C-40187889A947}"/>
          </ac:spMkLst>
        </pc:spChg>
        <pc:spChg chg="add del">
          <ac:chgData name="Αγγελος Αθανασιαδης" userId="96dbb2974cc42e5b" providerId="LiveId" clId="{33582C70-6096-4D3A-9AB4-C73124B86F94}" dt="2023-03-14T10:20:31.268" v="172" actId="26606"/>
          <ac:spMkLst>
            <pc:docMk/>
            <pc:sldMk cId="4042117286" sldId="279"/>
            <ac:spMk id="16" creationId="{A4AC5506-6312-4701-8D3C-40187889A947}"/>
          </ac:spMkLst>
        </pc:spChg>
        <pc:spChg chg="add del">
          <ac:chgData name="Αγγελος Αθανασιαδης" userId="96dbb2974cc42e5b" providerId="LiveId" clId="{33582C70-6096-4D3A-9AB4-C73124B86F94}" dt="2023-03-14T10:20:29.836" v="170" actId="26606"/>
          <ac:spMkLst>
            <pc:docMk/>
            <pc:sldMk cId="4042117286" sldId="279"/>
            <ac:spMk id="21" creationId="{FFCDD23B-75C8-427B-BD08-53C8156CD7CD}"/>
          </ac:spMkLst>
        </pc:spChg>
        <pc:spChg chg="add del">
          <ac:chgData name="Αγγελος Αθανασιαδης" userId="96dbb2974cc42e5b" providerId="LiveId" clId="{33582C70-6096-4D3A-9AB4-C73124B86F94}" dt="2023-03-14T10:20:29.836" v="170" actId="26606"/>
          <ac:spMkLst>
            <pc:docMk/>
            <pc:sldMk cId="4042117286" sldId="279"/>
            <ac:spMk id="23" creationId="{AFFC87AC-C919-4FE5-BAC3-39509E001152}"/>
          </ac:spMkLst>
        </pc:spChg>
        <pc:spChg chg="add del">
          <ac:chgData name="Αγγελος Αθανασιαδης" userId="96dbb2974cc42e5b" providerId="LiveId" clId="{33582C70-6096-4D3A-9AB4-C73124B86F94}" dt="2023-03-14T10:20:29.836" v="170" actId="26606"/>
          <ac:spMkLst>
            <pc:docMk/>
            <pc:sldMk cId="4042117286" sldId="279"/>
            <ac:spMk id="25" creationId="{AB5E08C4-8CDD-4623-A5B8-E998C6DEE3B7}"/>
          </ac:spMkLst>
        </pc:spChg>
        <pc:spChg chg="add del">
          <ac:chgData name="Αγγελος Αθανασιαδης" userId="96dbb2974cc42e5b" providerId="LiveId" clId="{33582C70-6096-4D3A-9AB4-C73124B86F94}" dt="2023-03-14T10:20:29.836" v="170" actId="26606"/>
          <ac:spMkLst>
            <pc:docMk/>
            <pc:sldMk cId="4042117286" sldId="279"/>
            <ac:spMk id="27" creationId="{15F33878-D502-4FFA-8ACE-F2AECDB2A23F}"/>
          </ac:spMkLst>
        </pc:spChg>
        <pc:spChg chg="add del">
          <ac:chgData name="Αγγελος Αθανασιαδης" userId="96dbb2974cc42e5b" providerId="LiveId" clId="{33582C70-6096-4D3A-9AB4-C73124B86F94}" dt="2023-03-14T10:20:31.268" v="172" actId="26606"/>
          <ac:spMkLst>
            <pc:docMk/>
            <pc:sldMk cId="4042117286" sldId="279"/>
            <ac:spMk id="29" creationId="{A4AC5506-6312-4701-8D3C-40187889A947}"/>
          </ac:spMkLst>
        </pc:spChg>
        <pc:picChg chg="add del mod ord">
          <ac:chgData name="Αγγελος Αθανασιαδης" userId="96dbb2974cc42e5b" providerId="LiveId" clId="{33582C70-6096-4D3A-9AB4-C73124B86F94}" dt="2023-03-14T10:11:25.296" v="99" actId="478"/>
          <ac:picMkLst>
            <pc:docMk/>
            <pc:sldMk cId="4042117286" sldId="279"/>
            <ac:picMk id="4" creationId="{00000000-0000-0000-0000-000000000000}"/>
          </ac:picMkLst>
        </pc:picChg>
        <pc:picChg chg="add mod ord">
          <ac:chgData name="Αγγελος Αθανασιαδης" userId="96dbb2974cc42e5b" providerId="LiveId" clId="{33582C70-6096-4D3A-9AB4-C73124B86F94}" dt="2023-03-14T10:20:31.268" v="172" actId="26606"/>
          <ac:picMkLst>
            <pc:docMk/>
            <pc:sldMk cId="4042117286" sldId="279"/>
            <ac:picMk id="5" creationId="{B80DA868-F951-578B-8B6E-C6F7915F677E}"/>
          </ac:picMkLst>
        </pc:picChg>
        <pc:picChg chg="mod">
          <ac:chgData name="Αγγελος Αθανασιαδης" userId="96dbb2974cc42e5b" providerId="LiveId" clId="{33582C70-6096-4D3A-9AB4-C73124B86F94}" dt="2023-03-14T10:20:31.268" v="172" actId="26606"/>
          <ac:picMkLst>
            <pc:docMk/>
            <pc:sldMk cId="4042117286" sldId="279"/>
            <ac:picMk id="6" creationId="{00000000-0000-0000-0000-000000000000}"/>
          </ac:picMkLst>
        </pc:picChg>
        <pc:picChg chg="add del">
          <ac:chgData name="Αγγελος Αθανασιαδης" userId="96dbb2974cc42e5b" providerId="LiveId" clId="{33582C70-6096-4D3A-9AB4-C73124B86F94}" dt="2023-03-14T10:07:51.131" v="62"/>
          <ac:picMkLst>
            <pc:docMk/>
            <pc:sldMk cId="4042117286" sldId="279"/>
            <ac:picMk id="1026" creationId="{1A4AC5DB-9468-DECC-8DC0-1AA1A920D415}"/>
          </ac:picMkLst>
        </pc:picChg>
        <pc:picChg chg="add del mod">
          <ac:chgData name="Αγγελος Αθανασιαδης" userId="96dbb2974cc42e5b" providerId="LiveId" clId="{33582C70-6096-4D3A-9AB4-C73124B86F94}" dt="2023-03-14T10:08:24.939" v="71"/>
          <ac:picMkLst>
            <pc:docMk/>
            <pc:sldMk cId="4042117286" sldId="279"/>
            <ac:picMk id="1028" creationId="{CA7757B1-1A66-2D6C-F431-87E5C6DD51D3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0:08:37.746" v="79" actId="26606"/>
        <pc:sldMkLst>
          <pc:docMk/>
          <pc:sldMk cId="1703941548" sldId="280"/>
        </pc:sldMkLst>
        <pc:spChg chg="mod ord">
          <ac:chgData name="Αγγελος Αθανασιαδης" userId="96dbb2974cc42e5b" providerId="LiveId" clId="{33582C70-6096-4D3A-9AB4-C73124B86F94}" dt="2023-03-14T10:08:37.746" v="79" actId="26606"/>
          <ac:spMkLst>
            <pc:docMk/>
            <pc:sldMk cId="1703941548" sldId="280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0:08:37.746" v="79" actId="26606"/>
          <ac:spMkLst>
            <pc:docMk/>
            <pc:sldMk cId="1703941548" sldId="280"/>
            <ac:spMk id="2055" creationId="{A4AC5506-6312-4701-8D3C-40187889A947}"/>
          </ac:spMkLst>
        </pc:spChg>
        <pc:picChg chg="mod ord">
          <ac:chgData name="Αγγελος Αθανασιαδης" userId="96dbb2974cc42e5b" providerId="LiveId" clId="{33582C70-6096-4D3A-9AB4-C73124B86F94}" dt="2023-03-14T10:08:37.746" v="79" actId="26606"/>
          <ac:picMkLst>
            <pc:docMk/>
            <pc:sldMk cId="1703941548" sldId="280"/>
            <ac:picMk id="3" creationId="{00000000-0000-0000-0000-000000000000}"/>
          </ac:picMkLst>
        </pc:picChg>
        <pc:picChg chg="del">
          <ac:chgData name="Αγγελος Αθανασιαδης" userId="96dbb2974cc42e5b" providerId="LiveId" clId="{33582C70-6096-4D3A-9AB4-C73124B86F94}" dt="2023-03-14T10:08:28.035" v="73" actId="478"/>
          <ac:picMkLst>
            <pc:docMk/>
            <pc:sldMk cId="1703941548" sldId="280"/>
            <ac:picMk id="4" creationId="{00000000-0000-0000-0000-000000000000}"/>
          </ac:picMkLst>
        </pc:picChg>
        <pc:picChg chg="mod ord">
          <ac:chgData name="Αγγελος Αθανασιαδης" userId="96dbb2974cc42e5b" providerId="LiveId" clId="{33582C70-6096-4D3A-9AB4-C73124B86F94}" dt="2023-03-14T10:08:37.746" v="79" actId="26606"/>
          <ac:picMkLst>
            <pc:docMk/>
            <pc:sldMk cId="1703941548" sldId="280"/>
            <ac:picMk id="5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0:08:37.746" v="79" actId="26606"/>
          <ac:picMkLst>
            <pc:docMk/>
            <pc:sldMk cId="1703941548" sldId="280"/>
            <ac:picMk id="2050" creationId="{725B99AD-5080-1E65-1CA4-504A7D26778D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0:11:51.667" v="104" actId="26606"/>
        <pc:sldMkLst>
          <pc:docMk/>
          <pc:sldMk cId="3715184175" sldId="281"/>
        </pc:sldMkLst>
        <pc:spChg chg="mod ord">
          <ac:chgData name="Αγγελος Αθανασιαδης" userId="96dbb2974cc42e5b" providerId="LiveId" clId="{33582C70-6096-4D3A-9AB4-C73124B86F94}" dt="2023-03-14T10:11:51.667" v="104" actId="26606"/>
          <ac:spMkLst>
            <pc:docMk/>
            <pc:sldMk cId="3715184175" sldId="281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0:11:51.667" v="104" actId="26606"/>
          <ac:spMkLst>
            <pc:docMk/>
            <pc:sldMk cId="3715184175" sldId="281"/>
            <ac:spMk id="9" creationId="{A4AC5506-6312-4701-8D3C-40187889A947}"/>
          </ac:spMkLst>
        </pc:spChg>
        <pc:picChg chg="add mod">
          <ac:chgData name="Αγγελος Αθανασιαδης" userId="96dbb2974cc42e5b" providerId="LiveId" clId="{33582C70-6096-4D3A-9AB4-C73124B86F94}" dt="2023-03-14T10:11:51.667" v="104" actId="26606"/>
          <ac:picMkLst>
            <pc:docMk/>
            <pc:sldMk cId="3715184175" sldId="281"/>
            <ac:picMk id="3" creationId="{D5C79F0B-3289-12B1-D8EA-EC8746003FE8}"/>
          </ac:picMkLst>
        </pc:picChg>
        <pc:picChg chg="mod">
          <ac:chgData name="Αγγελος Αθανασιαδης" userId="96dbb2974cc42e5b" providerId="LiveId" clId="{33582C70-6096-4D3A-9AB4-C73124B86F94}" dt="2023-03-14T10:11:51.667" v="104" actId="26606"/>
          <ac:picMkLst>
            <pc:docMk/>
            <pc:sldMk cId="3715184175" sldId="281"/>
            <ac:picMk id="4" creationId="{00000000-0000-0000-0000-000000000000}"/>
          </ac:picMkLst>
        </pc:picChg>
        <pc:picChg chg="del">
          <ac:chgData name="Αγγελος Αθανασιαδης" userId="96dbb2974cc42e5b" providerId="LiveId" clId="{33582C70-6096-4D3A-9AB4-C73124B86F94}" dt="2023-03-14T10:11:49.883" v="102" actId="478"/>
          <ac:picMkLst>
            <pc:docMk/>
            <pc:sldMk cId="3715184175" sldId="281"/>
            <ac:picMk id="5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1:38:31.325" v="392" actId="26606"/>
        <pc:sldMkLst>
          <pc:docMk/>
          <pc:sldMk cId="3646271436" sldId="282"/>
        </pc:sldMkLst>
        <pc:spChg chg="mod ord">
          <ac:chgData name="Αγγελος Αθανασιαδης" userId="96dbb2974cc42e5b" providerId="LiveId" clId="{33582C70-6096-4D3A-9AB4-C73124B86F94}" dt="2023-03-14T11:38:31.325" v="392" actId="26606"/>
          <ac:spMkLst>
            <pc:docMk/>
            <pc:sldMk cId="3646271436" sldId="282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8:31.325" v="392" actId="26606"/>
          <ac:spMkLst>
            <pc:docMk/>
            <pc:sldMk cId="3646271436" sldId="282"/>
            <ac:spMk id="9" creationId="{1707FC24-6981-43D9-B525-C7832BA22463}"/>
          </ac:spMkLst>
        </pc:spChg>
        <pc:spChg chg="add del">
          <ac:chgData name="Αγγελος Αθανασιαδης" userId="96dbb2974cc42e5b" providerId="LiveId" clId="{33582C70-6096-4D3A-9AB4-C73124B86F94}" dt="2023-03-14T10:21:29.333" v="176" actId="26606"/>
          <ac:spMkLst>
            <pc:docMk/>
            <pc:sldMk cId="3646271436" sldId="282"/>
            <ac:spMk id="12" creationId="{EB2128C9-F999-4E12-BA9C-92A4D2361BDD}"/>
          </ac:spMkLst>
        </pc:spChg>
        <pc:picChg chg="mod ord">
          <ac:chgData name="Αγγελος Αθανασιαδης" userId="96dbb2974cc42e5b" providerId="LiveId" clId="{33582C70-6096-4D3A-9AB4-C73124B86F94}" dt="2023-03-14T11:38:31.325" v="392" actId="26606"/>
          <ac:picMkLst>
            <pc:docMk/>
            <pc:sldMk cId="3646271436" sldId="282"/>
            <ac:picMk id="4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1:38:31.325" v="392" actId="26606"/>
          <ac:picMkLst>
            <pc:docMk/>
            <pc:sldMk cId="3646271436" sldId="282"/>
            <ac:picMk id="5" creationId="{00000000-0000-0000-0000-000000000000}"/>
          </ac:picMkLst>
        </pc:picChg>
        <pc:picChg chg="mod ord">
          <ac:chgData name="Αγγελος Αθανασιαδης" userId="96dbb2974cc42e5b" providerId="LiveId" clId="{33582C70-6096-4D3A-9AB4-C73124B86F94}" dt="2023-03-14T11:38:31.325" v="392" actId="26606"/>
          <ac:picMkLst>
            <pc:docMk/>
            <pc:sldMk cId="3646271436" sldId="282"/>
            <ac:picMk id="6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1:38:31.325" v="392" actId="26606"/>
          <ac:picMkLst>
            <pc:docMk/>
            <pc:sldMk cId="3646271436" sldId="282"/>
            <ac:picMk id="7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1:38:48.003" v="396" actId="1076"/>
        <pc:sldMkLst>
          <pc:docMk/>
          <pc:sldMk cId="3391706040" sldId="283"/>
        </pc:sldMkLst>
        <pc:spChg chg="mod ord">
          <ac:chgData name="Αγγελος Αθανασιαδης" userId="96dbb2974cc42e5b" providerId="LiveId" clId="{33582C70-6096-4D3A-9AB4-C73124B86F94}" dt="2023-03-14T11:38:36.926" v="393" actId="26606"/>
          <ac:spMkLst>
            <pc:docMk/>
            <pc:sldMk cId="3391706040" sldId="283"/>
            <ac:spMk id="2" creationId="{00000000-0000-0000-0000-000000000000}"/>
          </ac:spMkLst>
        </pc:spChg>
        <pc:picChg chg="del">
          <ac:chgData name="Αγγελος Αθανασιαδης" userId="96dbb2974cc42e5b" providerId="LiveId" clId="{33582C70-6096-4D3A-9AB4-C73124B86F94}" dt="2023-03-14T10:22:25.638" v="177" actId="478"/>
          <ac:picMkLst>
            <pc:docMk/>
            <pc:sldMk cId="3391706040" sldId="283"/>
            <ac:picMk id="4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1:38:48.003" v="396" actId="1076"/>
          <ac:picMkLst>
            <pc:docMk/>
            <pc:sldMk cId="3391706040" sldId="283"/>
            <ac:picMk id="5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1:38:46.203" v="395" actId="14100"/>
          <ac:picMkLst>
            <pc:docMk/>
            <pc:sldMk cId="3391706040" sldId="283"/>
            <ac:picMk id="1026" creationId="{2371EF22-EF74-66DC-7534-E2D55660F409}"/>
          </ac:picMkLst>
        </pc:picChg>
      </pc:sldChg>
      <pc:sldChg chg="addSp modSp mod setBg">
        <pc:chgData name="Αγγελος Αθανασιαδης" userId="96dbb2974cc42e5b" providerId="LiveId" clId="{33582C70-6096-4D3A-9AB4-C73124B86F94}" dt="2023-03-14T11:38:58.144" v="397" actId="26606"/>
        <pc:sldMkLst>
          <pc:docMk/>
          <pc:sldMk cId="992700732" sldId="284"/>
        </pc:sldMkLst>
        <pc:spChg chg="mod">
          <ac:chgData name="Αγγελος Αθανασιαδης" userId="96dbb2974cc42e5b" providerId="LiveId" clId="{33582C70-6096-4D3A-9AB4-C73124B86F94}" dt="2023-03-14T11:38:58.144" v="397" actId="26606"/>
          <ac:spMkLst>
            <pc:docMk/>
            <pc:sldMk cId="992700732" sldId="284"/>
            <ac:spMk id="2" creationId="{00000000-0000-0000-0000-000000000000}"/>
          </ac:spMkLst>
        </pc:spChg>
        <pc:spChg chg="mod ord">
          <ac:chgData name="Αγγελος Αθανασιαδης" userId="96dbb2974cc42e5b" providerId="LiveId" clId="{33582C70-6096-4D3A-9AB4-C73124B86F94}" dt="2023-03-14T11:38:58.144" v="397" actId="26606"/>
          <ac:spMkLst>
            <pc:docMk/>
            <pc:sldMk cId="992700732" sldId="284"/>
            <ac:spMk id="3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8:58.144" v="397" actId="26606"/>
          <ac:spMkLst>
            <pc:docMk/>
            <pc:sldMk cId="992700732" sldId="284"/>
            <ac:spMk id="9" creationId="{C3896A03-3945-419A-B66B-4EE266EDD152}"/>
          </ac:spMkLst>
        </pc:spChg>
        <pc:spChg chg="add">
          <ac:chgData name="Αγγελος Αθανασιαδης" userId="96dbb2974cc42e5b" providerId="LiveId" clId="{33582C70-6096-4D3A-9AB4-C73124B86F94}" dt="2023-03-14T11:38:58.144" v="397" actId="26606"/>
          <ac:spMkLst>
            <pc:docMk/>
            <pc:sldMk cId="992700732" sldId="284"/>
            <ac:spMk id="11" creationId="{B34F5AD2-EDBD-4BBD-A55C-EAFFD0C7097A}"/>
          </ac:spMkLst>
        </pc:spChg>
        <pc:spChg chg="add">
          <ac:chgData name="Αγγελος Αθανασιαδης" userId="96dbb2974cc42e5b" providerId="LiveId" clId="{33582C70-6096-4D3A-9AB4-C73124B86F94}" dt="2023-03-14T11:38:58.144" v="397" actId="26606"/>
          <ac:spMkLst>
            <pc:docMk/>
            <pc:sldMk cId="992700732" sldId="284"/>
            <ac:spMk id="13" creationId="{450D3AD2-FA80-415F-A9CE-54D884561CD7}"/>
          </ac:spMkLst>
        </pc:spChg>
        <pc:picChg chg="mod">
          <ac:chgData name="Αγγελος Αθανασιαδης" userId="96dbb2974cc42e5b" providerId="LiveId" clId="{33582C70-6096-4D3A-9AB4-C73124B86F94}" dt="2023-03-14T11:38:58.144" v="397" actId="26606"/>
          <ac:picMkLst>
            <pc:docMk/>
            <pc:sldMk cId="992700732" sldId="284"/>
            <ac:picMk id="4" creationId="{00000000-0000-0000-0000-000000000000}"/>
          </ac:picMkLst>
        </pc:picChg>
      </pc:sldChg>
      <pc:sldChg chg="del">
        <pc:chgData name="Αγγελος Αθανασιαδης" userId="96dbb2974cc42e5b" providerId="LiveId" clId="{33582C70-6096-4D3A-9AB4-C73124B86F94}" dt="2023-03-14T10:23:03.746" v="186" actId="47"/>
        <pc:sldMkLst>
          <pc:docMk/>
          <pc:sldMk cId="3700187951" sldId="285"/>
        </pc:sldMkLst>
      </pc:sldChg>
      <pc:sldChg chg="addSp modSp mod setBg">
        <pc:chgData name="Αγγελος Αθανασιαδης" userId="96dbb2974cc42e5b" providerId="LiveId" clId="{33582C70-6096-4D3A-9AB4-C73124B86F94}" dt="2023-03-14T11:39:06.836" v="398" actId="26606"/>
        <pc:sldMkLst>
          <pc:docMk/>
          <pc:sldMk cId="58271720" sldId="286"/>
        </pc:sldMkLst>
        <pc:spChg chg="mod ord">
          <ac:chgData name="Αγγελος Αθανασιαδης" userId="96dbb2974cc42e5b" providerId="LiveId" clId="{33582C70-6096-4D3A-9AB4-C73124B86F94}" dt="2023-03-14T11:39:06.836" v="398" actId="26606"/>
          <ac:spMkLst>
            <pc:docMk/>
            <pc:sldMk cId="58271720" sldId="286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9:06.836" v="398" actId="26606"/>
          <ac:spMkLst>
            <pc:docMk/>
            <pc:sldMk cId="58271720" sldId="286"/>
            <ac:spMk id="10" creationId="{A4AC5506-6312-4701-8D3C-40187889A947}"/>
          </ac:spMkLst>
        </pc:spChg>
        <pc:picChg chg="mod">
          <ac:chgData name="Αγγελος Αθανασιαδης" userId="96dbb2974cc42e5b" providerId="LiveId" clId="{33582C70-6096-4D3A-9AB4-C73124B86F94}" dt="2023-03-14T11:39:06.836" v="398" actId="26606"/>
          <ac:picMkLst>
            <pc:docMk/>
            <pc:sldMk cId="58271720" sldId="286"/>
            <ac:picMk id="4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1:39:06.836" v="398" actId="26606"/>
          <ac:picMkLst>
            <pc:docMk/>
            <pc:sldMk cId="58271720" sldId="286"/>
            <ac:picMk id="5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0:40:55.990" v="270" actId="26606"/>
        <pc:sldMkLst>
          <pc:docMk/>
          <pc:sldMk cId="1685386282" sldId="288"/>
        </pc:sldMkLst>
        <pc:spChg chg="mod">
          <ac:chgData name="Αγγελος Αθανασιαδης" userId="96dbb2974cc42e5b" providerId="LiveId" clId="{33582C70-6096-4D3A-9AB4-C73124B86F94}" dt="2023-03-14T10:40:55.990" v="270" actId="26606"/>
          <ac:spMkLst>
            <pc:docMk/>
            <pc:sldMk cId="1685386282" sldId="288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0:40:55.990" v="270" actId="26606"/>
          <ac:spMkLst>
            <pc:docMk/>
            <pc:sldMk cId="1685386282" sldId="288"/>
            <ac:spMk id="2052" creationId="{D4771268-CB57-404A-9271-370EB28F6090}"/>
          </ac:spMkLst>
        </pc:spChg>
        <pc:spChg chg="add del">
          <ac:chgData name="Αγγελος Αθανασιαδης" userId="96dbb2974cc42e5b" providerId="LiveId" clId="{33582C70-6096-4D3A-9AB4-C73124B86F94}" dt="2023-03-14T10:40:47.878" v="267" actId="26606"/>
          <ac:spMkLst>
            <pc:docMk/>
            <pc:sldMk cId="1685386282" sldId="288"/>
            <ac:spMk id="2055" creationId="{D4771268-CB57-404A-9271-370EB28F6090}"/>
          </ac:spMkLst>
        </pc:spChg>
        <pc:picChg chg="del">
          <ac:chgData name="Αγγελος Αθανασιαδης" userId="96dbb2974cc42e5b" providerId="LiveId" clId="{33582C70-6096-4D3A-9AB4-C73124B86F94}" dt="2023-03-14T10:40:20.408" v="259" actId="478"/>
          <ac:picMkLst>
            <pc:docMk/>
            <pc:sldMk cId="1685386282" sldId="288"/>
            <ac:picMk id="4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0:40:55.990" v="270" actId="26606"/>
          <ac:picMkLst>
            <pc:docMk/>
            <pc:sldMk cId="1685386282" sldId="288"/>
            <ac:picMk id="2050" creationId="{DD1063A8-16D7-3087-B758-F8A6C9F1C271}"/>
          </ac:picMkLst>
        </pc:picChg>
      </pc:sldChg>
      <pc:sldChg chg="addSp modSp mod setBg">
        <pc:chgData name="Αγγελος Αθανασιαδης" userId="96dbb2974cc42e5b" providerId="LiveId" clId="{33582C70-6096-4D3A-9AB4-C73124B86F94}" dt="2023-03-14T11:39:19.052" v="399" actId="26606"/>
        <pc:sldMkLst>
          <pc:docMk/>
          <pc:sldMk cId="283190833" sldId="289"/>
        </pc:sldMkLst>
        <pc:spChg chg="mod">
          <ac:chgData name="Αγγελος Αθανασιαδης" userId="96dbb2974cc42e5b" providerId="LiveId" clId="{33582C70-6096-4D3A-9AB4-C73124B86F94}" dt="2023-03-14T11:39:19.052" v="399" actId="26606"/>
          <ac:spMkLst>
            <pc:docMk/>
            <pc:sldMk cId="283190833" sldId="289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9:19.052" v="399" actId="26606"/>
          <ac:spMkLst>
            <pc:docMk/>
            <pc:sldMk cId="283190833" sldId="289"/>
            <ac:spMk id="9" creationId="{A4AC5506-6312-4701-8D3C-40187889A947}"/>
          </ac:spMkLst>
        </pc:spChg>
        <pc:picChg chg="mod">
          <ac:chgData name="Αγγελος Αθανασιαδης" userId="96dbb2974cc42e5b" providerId="LiveId" clId="{33582C70-6096-4D3A-9AB4-C73124B86F94}" dt="2023-03-14T11:39:19.052" v="399" actId="26606"/>
          <ac:picMkLst>
            <pc:docMk/>
            <pc:sldMk cId="283190833" sldId="289"/>
            <ac:picMk id="4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1:39:37.914" v="425" actId="26606"/>
        <pc:sldMkLst>
          <pc:docMk/>
          <pc:sldMk cId="3371304153" sldId="290"/>
        </pc:sldMkLst>
        <pc:spChg chg="add del mod">
          <ac:chgData name="Αγγελος Αθανασιαδης" userId="96dbb2974cc42e5b" providerId="LiveId" clId="{33582C70-6096-4D3A-9AB4-C73124B86F94}" dt="2023-03-14T11:39:37.914" v="425" actId="26606"/>
          <ac:spMkLst>
            <pc:docMk/>
            <pc:sldMk cId="3371304153" sldId="290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9:37.914" v="425" actId="26606"/>
          <ac:spMkLst>
            <pc:docMk/>
            <pc:sldMk cId="3371304153" sldId="290"/>
            <ac:spMk id="9" creationId="{A4AC5506-6312-4701-8D3C-40187889A947}"/>
          </ac:spMkLst>
        </pc:spChg>
        <pc:picChg chg="mod">
          <ac:chgData name="Αγγελος Αθανασιαδης" userId="96dbb2974cc42e5b" providerId="LiveId" clId="{33582C70-6096-4D3A-9AB4-C73124B86F94}" dt="2023-03-14T11:39:37.914" v="425" actId="26606"/>
          <ac:picMkLst>
            <pc:docMk/>
            <pc:sldMk cId="3371304153" sldId="290"/>
            <ac:picMk id="4" creationId="{00000000-0000-0000-0000-000000000000}"/>
          </ac:picMkLst>
        </pc:picChg>
      </pc:sldChg>
      <pc:sldChg chg="addSp modSp mod setBg">
        <pc:chgData name="Αγγελος Αθανασιαδης" userId="96dbb2974cc42e5b" providerId="LiveId" clId="{33582C70-6096-4D3A-9AB4-C73124B86F94}" dt="2023-03-14T11:39:41.916" v="426" actId="26606"/>
        <pc:sldMkLst>
          <pc:docMk/>
          <pc:sldMk cId="3657800749" sldId="291"/>
        </pc:sldMkLst>
        <pc:spChg chg="mod">
          <ac:chgData name="Αγγελος Αθανασιαδης" userId="96dbb2974cc42e5b" providerId="LiveId" clId="{33582C70-6096-4D3A-9AB4-C73124B86F94}" dt="2023-03-14T11:39:41.916" v="426" actId="26606"/>
          <ac:spMkLst>
            <pc:docMk/>
            <pc:sldMk cId="3657800749" sldId="291"/>
            <ac:spMk id="2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39:41.916" v="426" actId="26606"/>
          <ac:spMkLst>
            <pc:docMk/>
            <pc:sldMk cId="3657800749" sldId="291"/>
            <ac:spMk id="9" creationId="{A4AC5506-6312-4701-8D3C-40187889A947}"/>
          </ac:spMkLst>
        </pc:spChg>
        <pc:picChg chg="mod">
          <ac:chgData name="Αγγελος Αθανασιαδης" userId="96dbb2974cc42e5b" providerId="LiveId" clId="{33582C70-6096-4D3A-9AB4-C73124B86F94}" dt="2023-03-14T11:39:41.916" v="426" actId="26606"/>
          <ac:picMkLst>
            <pc:docMk/>
            <pc:sldMk cId="3657800749" sldId="291"/>
            <ac:picMk id="4" creationId="{00000000-0000-0000-0000-00000000000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1:40:18.445" v="434" actId="26606"/>
        <pc:sldMkLst>
          <pc:docMk/>
          <pc:sldMk cId="141274570" sldId="292"/>
        </pc:sldMkLst>
        <pc:spChg chg="mod">
          <ac:chgData name="Αγγελος Αθανασιαδης" userId="96dbb2974cc42e5b" providerId="LiveId" clId="{33582C70-6096-4D3A-9AB4-C73124B86F94}" dt="2023-03-14T11:40:18.445" v="434" actId="26606"/>
          <ac:spMkLst>
            <pc:docMk/>
            <pc:sldMk cId="141274570" sldId="292"/>
            <ac:spMk id="2" creationId="{00000000-0000-0000-0000-000000000000}"/>
          </ac:spMkLst>
        </pc:spChg>
        <pc:spChg chg="mod ord">
          <ac:chgData name="Αγγελος Αθανασιαδης" userId="96dbb2974cc42e5b" providerId="LiveId" clId="{33582C70-6096-4D3A-9AB4-C73124B86F94}" dt="2023-03-14T11:40:18.445" v="434" actId="26606"/>
          <ac:spMkLst>
            <pc:docMk/>
            <pc:sldMk cId="141274570" sldId="292"/>
            <ac:spMk id="5" creationId="{00000000-0000-0000-0000-000000000000}"/>
          </ac:spMkLst>
        </pc:spChg>
        <pc:spChg chg="add del mod">
          <ac:chgData name="Αγγελος Αθανασιαδης" userId="96dbb2974cc42e5b" providerId="LiveId" clId="{33582C70-6096-4D3A-9AB4-C73124B86F94}" dt="2023-03-14T10:48:43.680" v="276" actId="478"/>
          <ac:spMkLst>
            <pc:docMk/>
            <pc:sldMk cId="141274570" sldId="292"/>
            <ac:spMk id="6" creationId="{DCAE0D98-72E7-2C41-5329-C807DB5D70E8}"/>
          </ac:spMkLst>
        </pc:spChg>
        <pc:spChg chg="add del">
          <ac:chgData name="Αγγελος Αθανασιαδης" userId="96dbb2974cc42e5b" providerId="LiveId" clId="{33582C70-6096-4D3A-9AB4-C73124B86F94}" dt="2023-03-14T11:39:51.164" v="430" actId="26606"/>
          <ac:spMkLst>
            <pc:docMk/>
            <pc:sldMk cId="141274570" sldId="292"/>
            <ac:spMk id="10" creationId="{C3896A03-3945-419A-B66B-4EE266EDD152}"/>
          </ac:spMkLst>
        </pc:spChg>
        <pc:spChg chg="add del">
          <ac:chgData name="Αγγελος Αθανασιαδης" userId="96dbb2974cc42e5b" providerId="LiveId" clId="{33582C70-6096-4D3A-9AB4-C73124B86F94}" dt="2023-03-14T11:39:51.164" v="430" actId="26606"/>
          <ac:spMkLst>
            <pc:docMk/>
            <pc:sldMk cId="141274570" sldId="292"/>
            <ac:spMk id="11" creationId="{B34F5AD2-EDBD-4BBD-A55C-EAFFD0C7097A}"/>
          </ac:spMkLst>
        </pc:spChg>
        <pc:spChg chg="add del">
          <ac:chgData name="Αγγελος Αθανασιαδης" userId="96dbb2974cc42e5b" providerId="LiveId" clId="{33582C70-6096-4D3A-9AB4-C73124B86F94}" dt="2023-03-14T11:39:51.164" v="430" actId="26606"/>
          <ac:spMkLst>
            <pc:docMk/>
            <pc:sldMk cId="141274570" sldId="292"/>
            <ac:spMk id="12" creationId="{450D3AD2-FA80-415F-A9CE-54D884561CD7}"/>
          </ac:spMkLst>
        </pc:spChg>
        <pc:spChg chg="add del">
          <ac:chgData name="Αγγελος Αθανασιαδης" userId="96dbb2974cc42e5b" providerId="LiveId" clId="{33582C70-6096-4D3A-9AB4-C73124B86F94}" dt="2023-03-14T11:39:47.769" v="428" actId="26606"/>
          <ac:spMkLst>
            <pc:docMk/>
            <pc:sldMk cId="141274570" sldId="292"/>
            <ac:spMk id="13" creationId="{CED4ADB3-C6E5-44F4-960B-D8CDEC8E8A29}"/>
          </ac:spMkLst>
        </pc:spChg>
        <pc:spChg chg="add">
          <ac:chgData name="Αγγελος Αθανασιαδης" userId="96dbb2974cc42e5b" providerId="LiveId" clId="{33582C70-6096-4D3A-9AB4-C73124B86F94}" dt="2023-03-14T11:40:18.445" v="434" actId="26606"/>
          <ac:spMkLst>
            <pc:docMk/>
            <pc:sldMk cId="141274570" sldId="292"/>
            <ac:spMk id="14" creationId="{B34F5AD2-EDBD-4BBD-A55C-EAFFD0C7097A}"/>
          </ac:spMkLst>
        </pc:spChg>
        <pc:spChg chg="add">
          <ac:chgData name="Αγγελος Αθανασιαδης" userId="96dbb2974cc42e5b" providerId="LiveId" clId="{33582C70-6096-4D3A-9AB4-C73124B86F94}" dt="2023-03-14T11:40:18.445" v="434" actId="26606"/>
          <ac:spMkLst>
            <pc:docMk/>
            <pc:sldMk cId="141274570" sldId="292"/>
            <ac:spMk id="16" creationId="{C3896A03-3945-419A-B66B-4EE266EDD152}"/>
          </ac:spMkLst>
        </pc:spChg>
        <pc:spChg chg="add">
          <ac:chgData name="Αγγελος Αθανασιαδης" userId="96dbb2974cc42e5b" providerId="LiveId" clId="{33582C70-6096-4D3A-9AB4-C73124B86F94}" dt="2023-03-14T11:40:18.445" v="434" actId="26606"/>
          <ac:spMkLst>
            <pc:docMk/>
            <pc:sldMk cId="141274570" sldId="292"/>
            <ac:spMk id="17" creationId="{450D3AD2-FA80-415F-A9CE-54D884561CD7}"/>
          </ac:spMkLst>
        </pc:spChg>
        <pc:spChg chg="add del">
          <ac:chgData name="Αγγελος Αθανασιαδης" userId="96dbb2974cc42e5b" providerId="LiveId" clId="{33582C70-6096-4D3A-9AB4-C73124B86F94}" dt="2023-03-14T11:39:47.769" v="428" actId="26606"/>
          <ac:spMkLst>
            <pc:docMk/>
            <pc:sldMk cId="141274570" sldId="292"/>
            <ac:spMk id="19" creationId="{E46B98A5-2874-4160-A801-37F774304EC1}"/>
          </ac:spMkLst>
        </pc:spChg>
        <pc:grpChg chg="add del">
          <ac:chgData name="Αγγελος Αθανασιαδης" userId="96dbb2974cc42e5b" providerId="LiveId" clId="{33582C70-6096-4D3A-9AB4-C73124B86F94}" dt="2023-03-14T11:39:47.769" v="428" actId="26606"/>
          <ac:grpSpMkLst>
            <pc:docMk/>
            <pc:sldMk cId="141274570" sldId="292"/>
            <ac:grpSpMk id="15" creationId="{D2A542E6-1924-4FE2-89D1-3CB19468C1F6}"/>
          </ac:grpSpMkLst>
        </pc:grpChg>
        <pc:grpChg chg="add del">
          <ac:chgData name="Αγγελος Αθανασιαδης" userId="96dbb2974cc42e5b" providerId="LiveId" clId="{33582C70-6096-4D3A-9AB4-C73124B86F94}" dt="2023-03-14T11:39:47.769" v="428" actId="26606"/>
          <ac:grpSpMkLst>
            <pc:docMk/>
            <pc:sldMk cId="141274570" sldId="292"/>
            <ac:grpSpMk id="21" creationId="{21DDE79B-A5E7-4416-9FDF-A11E385102C9}"/>
          </ac:grpSpMkLst>
        </pc:grpChg>
        <pc:picChg chg="del">
          <ac:chgData name="Αγγελος Αθανασιαδης" userId="96dbb2974cc42e5b" providerId="LiveId" clId="{33582C70-6096-4D3A-9AB4-C73124B86F94}" dt="2023-03-14T10:48:30.527" v="272" actId="478"/>
          <ac:picMkLst>
            <pc:docMk/>
            <pc:sldMk cId="141274570" sldId="292"/>
            <ac:picMk id="4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1:40:18.445" v="434" actId="26606"/>
          <ac:picMkLst>
            <pc:docMk/>
            <pc:sldMk cId="141274570" sldId="292"/>
            <ac:picMk id="8" creationId="{E359480A-BB4E-DB44-FD53-1ECEE3220F60}"/>
          </ac:picMkLst>
        </pc:picChg>
      </pc:sldChg>
      <pc:sldChg chg="addSp delSp modSp mod setBg">
        <pc:chgData name="Αγγελος Αθανασιαδης" userId="96dbb2974cc42e5b" providerId="LiveId" clId="{33582C70-6096-4D3A-9AB4-C73124B86F94}" dt="2023-03-14T11:40:05.832" v="433" actId="26606"/>
        <pc:sldMkLst>
          <pc:docMk/>
          <pc:sldMk cId="1599414891" sldId="293"/>
        </pc:sldMkLst>
        <pc:spChg chg="mo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2" creationId="{00000000-0000-0000-0000-000000000000}"/>
          </ac:spMkLst>
        </pc:spChg>
        <pc:spChg chg="mod or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4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8" creationId="{E2D3D3F2-ABBB-4453-B1C5-1BEBF7E4DD56}"/>
          </ac:spMkLst>
        </pc:spChg>
        <pc:spChg chg="ad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9" creationId="{D7A453D2-15D8-4403-815F-291FA16340D9}"/>
          </ac:spMkLst>
        </pc:spChg>
        <pc:spChg chg="add del">
          <ac:chgData name="Αγγελος Αθανασιαδης" userId="96dbb2974cc42e5b" providerId="LiveId" clId="{33582C70-6096-4D3A-9AB4-C73124B86F94}" dt="2023-03-14T11:39:55.966" v="432" actId="26606"/>
          <ac:spMkLst>
            <pc:docMk/>
            <pc:sldMk cId="1599414891" sldId="293"/>
            <ac:spMk id="11" creationId="{B712E947-0734-45F9-9C4F-41114EC3A33E}"/>
          </ac:spMkLst>
        </pc:spChg>
        <pc:spChg chg="ad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23" creationId="{8161EA6B-09CA-445B-AB0D-8DF76FA92DEF}"/>
          </ac:spMkLst>
        </pc:spChg>
        <pc:spChg chg="add">
          <ac:chgData name="Αγγελος Αθανασιαδης" userId="96dbb2974cc42e5b" providerId="LiveId" clId="{33582C70-6096-4D3A-9AB4-C73124B86F94}" dt="2023-03-14T11:40:05.832" v="433" actId="26606"/>
          <ac:spMkLst>
            <pc:docMk/>
            <pc:sldMk cId="1599414891" sldId="293"/>
            <ac:spMk id="25" creationId="{B8114C98-A349-4111-A123-E8EAB86ABE30}"/>
          </ac:spMkLst>
        </pc:spChg>
        <pc:grpChg chg="add">
          <ac:chgData name="Αγγελος Αθανασιαδης" userId="96dbb2974cc42e5b" providerId="LiveId" clId="{33582C70-6096-4D3A-9AB4-C73124B86F94}" dt="2023-03-14T11:40:05.832" v="433" actId="26606"/>
          <ac:grpSpMkLst>
            <pc:docMk/>
            <pc:sldMk cId="1599414891" sldId="293"/>
            <ac:grpSpMk id="10" creationId="{D36F9873-642F-4EB5-9636-7DE2F9F95D6B}"/>
          </ac:grpSpMkLst>
        </pc:grpChg>
        <pc:grpChg chg="add del">
          <ac:chgData name="Αγγελος Αθανασιαδης" userId="96dbb2974cc42e5b" providerId="LiveId" clId="{33582C70-6096-4D3A-9AB4-C73124B86F94}" dt="2023-03-14T11:39:55.966" v="432" actId="26606"/>
          <ac:grpSpMkLst>
            <pc:docMk/>
            <pc:sldMk cId="1599414891" sldId="293"/>
            <ac:grpSpMk id="13" creationId="{12B3290A-D3BF-4B87-B55B-FD9A98B49727}"/>
          </ac:grpSpMkLst>
        </pc:grpChg>
        <pc:grpChg chg="add">
          <ac:chgData name="Αγγελος Αθανασιαδης" userId="96dbb2974cc42e5b" providerId="LiveId" clId="{33582C70-6096-4D3A-9AB4-C73124B86F94}" dt="2023-03-14T11:40:05.832" v="433" actId="26606"/>
          <ac:grpSpMkLst>
            <pc:docMk/>
            <pc:sldMk cId="1599414891" sldId="293"/>
            <ac:grpSpMk id="27" creationId="{670FB431-AE18-414D-92F4-1D12D1991152}"/>
          </ac:grpSpMkLst>
        </pc:grpChg>
        <pc:grpChg chg="add">
          <ac:chgData name="Αγγελος Αθανασιαδης" userId="96dbb2974cc42e5b" providerId="LiveId" clId="{33582C70-6096-4D3A-9AB4-C73124B86F94}" dt="2023-03-14T11:40:05.832" v="433" actId="26606"/>
          <ac:grpSpMkLst>
            <pc:docMk/>
            <pc:sldMk cId="1599414891" sldId="293"/>
            <ac:grpSpMk id="33" creationId="{8214E4A5-A0D2-42C4-8D14-D2A7E495F041}"/>
          </ac:grpSpMkLst>
        </pc:grpChg>
        <pc:grpChg chg="add">
          <ac:chgData name="Αγγελος Αθανασιαδης" userId="96dbb2974cc42e5b" providerId="LiveId" clId="{33582C70-6096-4D3A-9AB4-C73124B86F94}" dt="2023-03-14T11:40:05.832" v="433" actId="26606"/>
          <ac:grpSpMkLst>
            <pc:docMk/>
            <pc:sldMk cId="1599414891" sldId="293"/>
            <ac:grpSpMk id="39" creationId="{AF19A774-30A5-488B-9BAF-629C6440294E}"/>
          </ac:grpSpMkLst>
        </pc:grpChg>
        <pc:picChg chg="mod">
          <ac:chgData name="Αγγελος Αθανασιαδης" userId="96dbb2974cc42e5b" providerId="LiveId" clId="{33582C70-6096-4D3A-9AB4-C73124B86F94}" dt="2023-03-14T11:40:05.832" v="433" actId="26606"/>
          <ac:picMkLst>
            <pc:docMk/>
            <pc:sldMk cId="1599414891" sldId="293"/>
            <ac:picMk id="5" creationId="{00000000-0000-0000-0000-000000000000}"/>
          </ac:picMkLst>
        </pc:picChg>
        <pc:picChg chg="mod">
          <ac:chgData name="Αγγελος Αθανασιαδης" userId="96dbb2974cc42e5b" providerId="LiveId" clId="{33582C70-6096-4D3A-9AB4-C73124B86F94}" dt="2023-03-14T11:40:05.832" v="433" actId="26606"/>
          <ac:picMkLst>
            <pc:docMk/>
            <pc:sldMk cId="1599414891" sldId="293"/>
            <ac:picMk id="6" creationId="{00000000-0000-0000-0000-000000000000}"/>
          </ac:picMkLst>
        </pc:picChg>
      </pc:sldChg>
      <pc:sldChg chg="addSp modSp mod setBg">
        <pc:chgData name="Αγγελος Αθανασιαδης" userId="96dbb2974cc42e5b" providerId="LiveId" clId="{33582C70-6096-4D3A-9AB4-C73124B86F94}" dt="2023-03-14T11:40:26.293" v="435" actId="26606"/>
        <pc:sldMkLst>
          <pc:docMk/>
          <pc:sldMk cId="3411285700" sldId="294"/>
        </pc:sldMkLst>
        <pc:spChg chg="mo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2" creationId="{00000000-0000-0000-0000-000000000000}"/>
          </ac:spMkLst>
        </pc:spChg>
        <pc:spChg chg="mod or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4" creationId="{00000000-0000-0000-0000-000000000000}"/>
          </ac:spMkLst>
        </pc:spChg>
        <pc:spChg chg="ad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9" creationId="{73C994B4-9721-4148-9EEC-6793CECDE8DD}"/>
          </ac:spMkLst>
        </pc:spChg>
        <pc:spChg chg="ad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11" creationId="{F9D95E49-763A-4886-B038-82F734740554}"/>
          </ac:spMkLst>
        </pc:spChg>
        <pc:spChg chg="ad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13" creationId="{E43DC68B-54DD-4053-BE4D-615259684357}"/>
          </ac:spMkLst>
        </pc:spChg>
        <pc:spChg chg="add">
          <ac:chgData name="Αγγελος Αθανασιαδης" userId="96dbb2974cc42e5b" providerId="LiveId" clId="{33582C70-6096-4D3A-9AB4-C73124B86F94}" dt="2023-03-14T11:40:26.293" v="435" actId="26606"/>
          <ac:spMkLst>
            <pc:docMk/>
            <pc:sldMk cId="3411285700" sldId="294"/>
            <ac:spMk id="15" creationId="{36F31C88-3DEF-4EA8-AE3A-49441413FC54}"/>
          </ac:spMkLst>
        </pc:spChg>
        <pc:picChg chg="mod">
          <ac:chgData name="Αγγελος Αθανασιαδης" userId="96dbb2974cc42e5b" providerId="LiveId" clId="{33582C70-6096-4D3A-9AB4-C73124B86F94}" dt="2023-03-14T11:40:26.293" v="435" actId="26606"/>
          <ac:picMkLst>
            <pc:docMk/>
            <pc:sldMk cId="3411285700" sldId="294"/>
            <ac:picMk id="3" creationId="{00000000-0000-0000-0000-000000000000}"/>
          </ac:picMkLst>
        </pc:picChg>
        <pc:cxnChg chg="add">
          <ac:chgData name="Αγγελος Αθανασιαδης" userId="96dbb2974cc42e5b" providerId="LiveId" clId="{33582C70-6096-4D3A-9AB4-C73124B86F94}" dt="2023-03-14T11:40:26.293" v="435" actId="26606"/>
          <ac:cxnSpMkLst>
            <pc:docMk/>
            <pc:sldMk cId="3411285700" sldId="294"/>
            <ac:cxnSpMk id="17" creationId="{F085D7B9-E066-4923-8CB7-294BF306296A}"/>
          </ac:cxnSpMkLst>
        </pc:cxnChg>
        <pc:cxnChg chg="add">
          <ac:chgData name="Αγγελος Αθανασιαδης" userId="96dbb2974cc42e5b" providerId="LiveId" clId="{33582C70-6096-4D3A-9AB4-C73124B86F94}" dt="2023-03-14T11:40:26.293" v="435" actId="26606"/>
          <ac:cxnSpMkLst>
            <pc:docMk/>
            <pc:sldMk cId="3411285700" sldId="294"/>
            <ac:cxnSpMk id="19" creationId="{5EACA08E-D537-41C6-96A5-5900E05D3217}"/>
          </ac:cxnSpMkLst>
        </pc:cxnChg>
      </pc:sldChg>
      <pc:sldChg chg="addSp delSp modSp del mod">
        <pc:chgData name="Αγγελος Αθανασιαδης" userId="96dbb2974cc42e5b" providerId="LiveId" clId="{33582C70-6096-4D3A-9AB4-C73124B86F94}" dt="2023-03-14T10:15:12.082" v="130" actId="47"/>
        <pc:sldMkLst>
          <pc:docMk/>
          <pc:sldMk cId="1266109961" sldId="299"/>
        </pc:sldMkLst>
        <pc:picChg chg="del">
          <ac:chgData name="Αγγελος Αθανασιαδης" userId="96dbb2974cc42e5b" providerId="LiveId" clId="{33582C70-6096-4D3A-9AB4-C73124B86F94}" dt="2023-03-14T10:13:09.868" v="105" actId="478"/>
          <ac:picMkLst>
            <pc:docMk/>
            <pc:sldMk cId="1266109961" sldId="299"/>
            <ac:picMk id="3" creationId="{00000000-0000-0000-0000-000000000000}"/>
          </ac:picMkLst>
        </pc:picChg>
        <pc:picChg chg="del">
          <ac:chgData name="Αγγελος Αθανασιαδης" userId="96dbb2974cc42e5b" providerId="LiveId" clId="{33582C70-6096-4D3A-9AB4-C73124B86F94}" dt="2023-03-14T10:13:10.479" v="106" actId="478"/>
          <ac:picMkLst>
            <pc:docMk/>
            <pc:sldMk cId="1266109961" sldId="299"/>
            <ac:picMk id="6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0:13:26.582" v="109" actId="1076"/>
          <ac:picMkLst>
            <pc:docMk/>
            <pc:sldMk cId="1266109961" sldId="299"/>
            <ac:picMk id="3074" creationId="{7570EA5F-ECE8-B6B6-EDB5-BE3365F68DA3}"/>
          </ac:picMkLst>
        </pc:picChg>
        <pc:picChg chg="add mod">
          <ac:chgData name="Αγγελος Αθανασιαδης" userId="96dbb2974cc42e5b" providerId="LiveId" clId="{33582C70-6096-4D3A-9AB4-C73124B86F94}" dt="2023-03-14T10:13:57.270" v="116" actId="1076"/>
          <ac:picMkLst>
            <pc:docMk/>
            <pc:sldMk cId="1266109961" sldId="299"/>
            <ac:picMk id="3076" creationId="{13546522-96F6-6F59-E717-84B041E1E968}"/>
          </ac:picMkLst>
        </pc:picChg>
      </pc:sldChg>
      <pc:sldChg chg="addSp delSp modSp mod setBg modClrScheme delDesignElem chgLayout">
        <pc:chgData name="Αγγελος Αθανασιαδης" userId="96dbb2974cc42e5b" providerId="LiveId" clId="{33582C70-6096-4D3A-9AB4-C73124B86F94}" dt="2023-03-14T10:19:10.607" v="153" actId="26606"/>
        <pc:sldMkLst>
          <pc:docMk/>
          <pc:sldMk cId="3382274651" sldId="300"/>
        </pc:sldMkLst>
        <pc:spChg chg="mod ord">
          <ac:chgData name="Αγγελος Αθανασιαδης" userId="96dbb2974cc42e5b" providerId="LiveId" clId="{33582C70-6096-4D3A-9AB4-C73124B86F94}" dt="2023-03-14T10:19:10.607" v="153" actId="26606"/>
          <ac:spMkLst>
            <pc:docMk/>
            <pc:sldMk cId="3382274651" sldId="300"/>
            <ac:spMk id="2" creationId="{00000000-0000-0000-0000-000000000000}"/>
          </ac:spMkLst>
        </pc:spChg>
        <pc:spChg chg="add del mod ord">
          <ac:chgData name="Αγγελος Αθανασιαδης" userId="96dbb2974cc42e5b" providerId="LiveId" clId="{33582C70-6096-4D3A-9AB4-C73124B86F94}" dt="2023-03-14T10:17:28.058" v="144" actId="700"/>
          <ac:spMkLst>
            <pc:docMk/>
            <pc:sldMk cId="3382274651" sldId="300"/>
            <ac:spMk id="3" creationId="{4EEEDAA0-10C4-AAFA-2725-5F9E54DC507F}"/>
          </ac:spMkLst>
        </pc:spChg>
        <pc:spChg chg="add del mod ord">
          <ac:chgData name="Αγγελος Αθανασιαδης" userId="96dbb2974cc42e5b" providerId="LiveId" clId="{33582C70-6096-4D3A-9AB4-C73124B86F94}" dt="2023-03-14T10:17:28.058" v="144" actId="700"/>
          <ac:spMkLst>
            <pc:docMk/>
            <pc:sldMk cId="3382274651" sldId="300"/>
            <ac:spMk id="6" creationId="{7844011C-E6B0-F667-5CC5-AF998B35AAAA}"/>
          </ac:spMkLst>
        </pc:spChg>
        <pc:spChg chg="add del mod ord">
          <ac:chgData name="Αγγελος Αθανασιαδης" userId="96dbb2974cc42e5b" providerId="LiveId" clId="{33582C70-6096-4D3A-9AB4-C73124B86F94}" dt="2023-03-14T10:17:38.854" v="147"/>
          <ac:spMkLst>
            <pc:docMk/>
            <pc:sldMk cId="3382274651" sldId="300"/>
            <ac:spMk id="7" creationId="{D48A7C35-6DBB-0987-ED73-DDE771F7BA62}"/>
          </ac:spMkLst>
        </pc:spChg>
        <pc:spChg chg="add del mod ord">
          <ac:chgData name="Αγγελος Αθανασιαδης" userId="96dbb2974cc42e5b" providerId="LiveId" clId="{33582C70-6096-4D3A-9AB4-C73124B86F94}" dt="2023-03-14T10:17:45.155" v="149"/>
          <ac:spMkLst>
            <pc:docMk/>
            <pc:sldMk cId="3382274651" sldId="300"/>
            <ac:spMk id="8" creationId="{16446A83-1B03-9778-B35E-2680CDB7E165}"/>
          </ac:spMkLst>
        </pc:spChg>
        <pc:spChg chg="add del">
          <ac:chgData name="Αγγελος Αθανασιαδης" userId="96dbb2974cc42e5b" providerId="LiveId" clId="{33582C70-6096-4D3A-9AB4-C73124B86F94}" dt="2023-03-14T10:19:10.607" v="153" actId="26606"/>
          <ac:spMkLst>
            <pc:docMk/>
            <pc:sldMk cId="3382274651" sldId="300"/>
            <ac:spMk id="15" creationId="{3B47FC9C-2ED3-4100-A4EF-E8CDFEE106C9}"/>
          </ac:spMkLst>
        </pc:spChg>
        <pc:spChg chg="add del">
          <ac:chgData name="Αγγελος Αθανασιαδης" userId="96dbb2974cc42e5b" providerId="LiveId" clId="{33582C70-6096-4D3A-9AB4-C73124B86F94}" dt="2023-03-14T10:17:34.651" v="145" actId="700"/>
          <ac:spMkLst>
            <pc:docMk/>
            <pc:sldMk cId="3382274651" sldId="300"/>
            <ac:spMk id="5129" creationId="{3B47FC9C-2ED3-4100-A4EF-E8CDFEE106C9}"/>
          </ac:spMkLst>
        </pc:spChg>
        <pc:picChg chg="del">
          <ac:chgData name="Αγγελος Αθανασιαδης" userId="96dbb2974cc42e5b" providerId="LiveId" clId="{33582C70-6096-4D3A-9AB4-C73124B86F94}" dt="2023-03-14T10:16:48.948" v="131" actId="478"/>
          <ac:picMkLst>
            <pc:docMk/>
            <pc:sldMk cId="3382274651" sldId="300"/>
            <ac:picMk id="4" creationId="{00000000-0000-0000-0000-000000000000}"/>
          </ac:picMkLst>
        </pc:picChg>
        <pc:picChg chg="del">
          <ac:chgData name="Αγγελος Αθανασιαδης" userId="96dbb2974cc42e5b" providerId="LiveId" clId="{33582C70-6096-4D3A-9AB4-C73124B86F94}" dt="2023-03-14T10:17:01.682" v="135" actId="478"/>
          <ac:picMkLst>
            <pc:docMk/>
            <pc:sldMk cId="3382274651" sldId="300"/>
            <ac:picMk id="5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0:19:10.607" v="153" actId="26606"/>
          <ac:picMkLst>
            <pc:docMk/>
            <pc:sldMk cId="3382274651" sldId="300"/>
            <ac:picMk id="9" creationId="{041FD6D7-22B6-DA04-603F-6F250E725A8D}"/>
          </ac:picMkLst>
        </pc:picChg>
        <pc:picChg chg="add mod">
          <ac:chgData name="Αγγελος Αθανασιαδης" userId="96dbb2974cc42e5b" providerId="LiveId" clId="{33582C70-6096-4D3A-9AB4-C73124B86F94}" dt="2023-03-14T10:19:10.607" v="153" actId="26606"/>
          <ac:picMkLst>
            <pc:docMk/>
            <pc:sldMk cId="3382274651" sldId="300"/>
            <ac:picMk id="10" creationId="{FF989C3B-1B39-FC39-BBD7-F5B39B20A8AA}"/>
          </ac:picMkLst>
        </pc:picChg>
        <pc:picChg chg="add del mod">
          <ac:chgData name="Αγγελος Αθανασιαδης" userId="96dbb2974cc42e5b" providerId="LiveId" clId="{33582C70-6096-4D3A-9AB4-C73124B86F94}" dt="2023-03-14T10:17:37.067" v="146" actId="21"/>
          <ac:picMkLst>
            <pc:docMk/>
            <pc:sldMk cId="3382274651" sldId="300"/>
            <ac:picMk id="5122" creationId="{19BD956B-ADD9-1A03-4DBE-85FD90B716B3}"/>
          </ac:picMkLst>
        </pc:picChg>
        <pc:picChg chg="add del mod">
          <ac:chgData name="Αγγελος Αθανασιαδης" userId="96dbb2974cc42e5b" providerId="LiveId" clId="{33582C70-6096-4D3A-9AB4-C73124B86F94}" dt="2023-03-14T10:17:43.565" v="148" actId="21"/>
          <ac:picMkLst>
            <pc:docMk/>
            <pc:sldMk cId="3382274651" sldId="300"/>
            <ac:picMk id="5124" creationId="{0496054A-59E7-2C20-AA4C-81046AC99539}"/>
          </ac:picMkLst>
        </pc:picChg>
      </pc:sldChg>
      <pc:sldChg chg="addSp delSp modSp new mod setBg modClrScheme chgLayout">
        <pc:chgData name="Αγγελος Αθανασιαδης" userId="96dbb2974cc42e5b" providerId="LiveId" clId="{33582C70-6096-4D3A-9AB4-C73124B86F94}" dt="2023-03-14T10:15:03.418" v="129" actId="21"/>
        <pc:sldMkLst>
          <pc:docMk/>
          <pc:sldMk cId="1371413336" sldId="308"/>
        </pc:sldMkLst>
        <pc:spChg chg="del mod ord">
          <ac:chgData name="Αγγελος Αθανασιαδης" userId="96dbb2974cc42e5b" providerId="LiveId" clId="{33582C70-6096-4D3A-9AB4-C73124B86F94}" dt="2023-03-14T10:14:16.559" v="118" actId="700"/>
          <ac:spMkLst>
            <pc:docMk/>
            <pc:sldMk cId="1371413336" sldId="308"/>
            <ac:spMk id="2" creationId="{6EC94E71-C78D-76B6-61EF-1D7E6CBAC2DF}"/>
          </ac:spMkLst>
        </pc:spChg>
        <pc:spChg chg="del mod ord">
          <ac:chgData name="Αγγελος Αθανασιαδης" userId="96dbb2974cc42e5b" providerId="LiveId" clId="{33582C70-6096-4D3A-9AB4-C73124B86F94}" dt="2023-03-14T10:14:16.559" v="118" actId="700"/>
          <ac:spMkLst>
            <pc:docMk/>
            <pc:sldMk cId="1371413336" sldId="308"/>
            <ac:spMk id="3" creationId="{AD662CE2-ACD2-C193-6F47-0DFCA9B6BCC7}"/>
          </ac:spMkLst>
        </pc:spChg>
        <pc:spChg chg="add del mod ord">
          <ac:chgData name="Αγγελος Αθανασιαδης" userId="96dbb2974cc42e5b" providerId="LiveId" clId="{33582C70-6096-4D3A-9AB4-C73124B86F94}" dt="2023-03-14T10:15:03.418" v="129" actId="21"/>
          <ac:spMkLst>
            <pc:docMk/>
            <pc:sldMk cId="1371413336" sldId="308"/>
            <ac:spMk id="4" creationId="{24BF90FB-B667-E781-A188-9E7AB8D564D1}"/>
          </ac:spMkLst>
        </pc:spChg>
        <pc:spChg chg="add del mod ord">
          <ac:chgData name="Αγγελος Αθανασιαδης" userId="96dbb2974cc42e5b" providerId="LiveId" clId="{33582C70-6096-4D3A-9AB4-C73124B86F94}" dt="2023-03-14T10:14:20.678" v="119"/>
          <ac:spMkLst>
            <pc:docMk/>
            <pc:sldMk cId="1371413336" sldId="308"/>
            <ac:spMk id="5" creationId="{E45709E0-F75D-0E73-AB45-91F6E8A3E877}"/>
          </ac:spMkLst>
        </pc:spChg>
        <pc:spChg chg="add del mod ord">
          <ac:chgData name="Αγγελος Αθανασιαδης" userId="96dbb2974cc42e5b" providerId="LiveId" clId="{33582C70-6096-4D3A-9AB4-C73124B86F94}" dt="2023-03-14T10:14:25.066" v="120"/>
          <ac:spMkLst>
            <pc:docMk/>
            <pc:sldMk cId="1371413336" sldId="308"/>
            <ac:spMk id="6" creationId="{BB0BAF6E-7B9E-6130-081B-80D6A04CD515}"/>
          </ac:spMkLst>
        </pc:spChg>
        <pc:spChg chg="add del mod">
          <ac:chgData name="Αγγελος Αθανασιαδης" userId="96dbb2974cc42e5b" providerId="LiveId" clId="{33582C70-6096-4D3A-9AB4-C73124B86F94}" dt="2023-03-14T10:15:03.418" v="129" actId="21"/>
          <ac:spMkLst>
            <pc:docMk/>
            <pc:sldMk cId="1371413336" sldId="308"/>
            <ac:spMk id="10" creationId="{B7B33C5B-9D23-B95A-7B7F-DBA3BEFF44DE}"/>
          </ac:spMkLst>
        </pc:spChg>
        <pc:spChg chg="add">
          <ac:chgData name="Αγγελος Αθανασιαδης" userId="96dbb2974cc42e5b" providerId="LiveId" clId="{33582C70-6096-4D3A-9AB4-C73124B86F94}" dt="2023-03-14T10:14:51.704" v="124" actId="26606"/>
          <ac:spMkLst>
            <pc:docMk/>
            <pc:sldMk cId="1371413336" sldId="308"/>
            <ac:spMk id="13" creationId="{A4AC5506-6312-4701-8D3C-40187889A947}"/>
          </ac:spMkLst>
        </pc:spChg>
        <pc:picChg chg="add mod">
          <ac:chgData name="Αγγελος Αθανασιαδης" userId="96dbb2974cc42e5b" providerId="LiveId" clId="{33582C70-6096-4D3A-9AB4-C73124B86F94}" dt="2023-03-14T10:14:51.704" v="124" actId="26606"/>
          <ac:picMkLst>
            <pc:docMk/>
            <pc:sldMk cId="1371413336" sldId="308"/>
            <ac:picMk id="7" creationId="{59A4D9B7-433B-96C6-D404-E0C47F8BC646}"/>
          </ac:picMkLst>
        </pc:picChg>
        <pc:picChg chg="add mod">
          <ac:chgData name="Αγγελος Αθανασιαδης" userId="96dbb2974cc42e5b" providerId="LiveId" clId="{33582C70-6096-4D3A-9AB4-C73124B86F94}" dt="2023-03-14T10:14:55.025" v="125" actId="27614"/>
          <ac:picMkLst>
            <pc:docMk/>
            <pc:sldMk cId="1371413336" sldId="308"/>
            <ac:picMk id="8" creationId="{7379FB57-6721-C4E2-1FBB-7F17950C1940}"/>
          </ac:picMkLst>
        </pc:picChg>
      </pc:sldChg>
      <pc:sldChg chg="addSp delSp modSp add del mod setBg delDesignElem">
        <pc:chgData name="Αγγελος Αθανασιαδης" userId="96dbb2974cc42e5b" providerId="LiveId" clId="{33582C70-6096-4D3A-9AB4-C73124B86F94}" dt="2023-03-14T10:19:52.157" v="162" actId="47"/>
        <pc:sldMkLst>
          <pc:docMk/>
          <pc:sldMk cId="52951359" sldId="309"/>
        </pc:sldMkLst>
        <pc:spChg chg="mod">
          <ac:chgData name="Αγγελος Αθανασιαδης" userId="96dbb2974cc42e5b" providerId="LiveId" clId="{33582C70-6096-4D3A-9AB4-C73124B86F94}" dt="2023-03-14T10:19:39.534" v="159"/>
          <ac:spMkLst>
            <pc:docMk/>
            <pc:sldMk cId="52951359" sldId="309"/>
            <ac:spMk id="2" creationId="{00000000-0000-0000-0000-000000000000}"/>
          </ac:spMkLst>
        </pc:spChg>
        <pc:spChg chg="del">
          <ac:chgData name="Αγγελος Αθανασιαδης" userId="96dbb2974cc42e5b" providerId="LiveId" clId="{33582C70-6096-4D3A-9AB4-C73124B86F94}" dt="2023-03-14T10:19:24.552" v="155"/>
          <ac:spMkLst>
            <pc:docMk/>
            <pc:sldMk cId="52951359" sldId="309"/>
            <ac:spMk id="9" creationId="{A4AC5506-6312-4701-8D3C-40187889A947}"/>
          </ac:spMkLst>
        </pc:spChg>
        <pc:picChg chg="del">
          <ac:chgData name="Αγγελος Αθανασιαδης" userId="96dbb2974cc42e5b" providerId="LiveId" clId="{33582C70-6096-4D3A-9AB4-C73124B86F94}" dt="2023-03-14T10:19:46.089" v="161" actId="478"/>
          <ac:picMkLst>
            <pc:docMk/>
            <pc:sldMk cId="52951359" sldId="309"/>
            <ac:picMk id="4" creationId="{00000000-0000-0000-0000-000000000000}"/>
          </ac:picMkLst>
        </pc:picChg>
        <pc:picChg chg="add mod">
          <ac:chgData name="Αγγελος Αθανασιαδης" userId="96dbb2974cc42e5b" providerId="LiveId" clId="{33582C70-6096-4D3A-9AB4-C73124B86F94}" dt="2023-03-14T10:19:42.932" v="160"/>
          <ac:picMkLst>
            <pc:docMk/>
            <pc:sldMk cId="52951359" sldId="309"/>
            <ac:picMk id="5" creationId="{682109EE-7347-38BE-59A3-BA2C5B40506F}"/>
          </ac:picMkLst>
        </pc:picChg>
      </pc:sldChg>
      <pc:sldChg chg="addSp modSp new mod">
        <pc:chgData name="Αγγελος Αθανασιαδης" userId="96dbb2974cc42e5b" providerId="LiveId" clId="{33582C70-6096-4D3A-9AB4-C73124B86F94}" dt="2023-03-14T11:40:56.605" v="439" actId="20577"/>
        <pc:sldMkLst>
          <pc:docMk/>
          <pc:sldMk cId="4288320119" sldId="309"/>
        </pc:sldMkLst>
        <pc:spChg chg="mod">
          <ac:chgData name="Αγγελος Αθανασιαδης" userId="96dbb2974cc42e5b" providerId="LiveId" clId="{33582C70-6096-4D3A-9AB4-C73124B86F94}" dt="2023-03-14T11:40:56.605" v="439" actId="20577"/>
          <ac:spMkLst>
            <pc:docMk/>
            <pc:sldMk cId="4288320119" sldId="309"/>
            <ac:spMk id="2" creationId="{0CB39F1E-08CB-8EB0-023E-B49EF33BFD59}"/>
          </ac:spMkLst>
        </pc:spChg>
        <pc:spChg chg="mod">
          <ac:chgData name="Αγγελος Αθανασιαδης" userId="96dbb2974cc42e5b" providerId="LiveId" clId="{33582C70-6096-4D3A-9AB4-C73124B86F94}" dt="2023-03-14T11:37:28.948" v="388" actId="1076"/>
          <ac:spMkLst>
            <pc:docMk/>
            <pc:sldMk cId="4288320119" sldId="309"/>
            <ac:spMk id="3" creationId="{E0CE4231-1D23-C28B-D115-E7C8B9B1AEF5}"/>
          </ac:spMkLst>
        </pc:spChg>
        <pc:picChg chg="add mod">
          <ac:chgData name="Αγγελος Αθανασιαδης" userId="96dbb2974cc42e5b" providerId="LiveId" clId="{33582C70-6096-4D3A-9AB4-C73124B86F94}" dt="2023-03-14T11:37:33.259" v="390" actId="1076"/>
          <ac:picMkLst>
            <pc:docMk/>
            <pc:sldMk cId="4288320119" sldId="309"/>
            <ac:picMk id="5" creationId="{8F19279D-8929-393A-4686-2DCF44E69515}"/>
          </ac:picMkLst>
        </pc:picChg>
        <pc:picChg chg="add mod">
          <ac:chgData name="Αγγελος Αθανασιαδης" userId="96dbb2974cc42e5b" providerId="LiveId" clId="{33582C70-6096-4D3A-9AB4-C73124B86F94}" dt="2023-03-14T11:37:34.932" v="391" actId="1076"/>
          <ac:picMkLst>
            <pc:docMk/>
            <pc:sldMk cId="4288320119" sldId="309"/>
            <ac:picMk id="7" creationId="{BEAA12A7-2CC8-0678-D469-00516866A1E5}"/>
          </ac:picMkLst>
        </pc:picChg>
      </pc:sldChg>
      <pc:sldChg chg="addSp delSp modSp new mod">
        <pc:chgData name="Αγγελος Αθανασιαδης" userId="96dbb2974cc42e5b" providerId="LiveId" clId="{33582C70-6096-4D3A-9AB4-C73124B86F94}" dt="2023-03-14T12:00:50.465" v="514" actId="20577"/>
        <pc:sldMkLst>
          <pc:docMk/>
          <pc:sldMk cId="1293186522" sldId="310"/>
        </pc:sldMkLst>
        <pc:spChg chg="mod">
          <ac:chgData name="Αγγελος Αθανασιαδης" userId="96dbb2974cc42e5b" providerId="LiveId" clId="{33582C70-6096-4D3A-9AB4-C73124B86F94}" dt="2023-03-14T12:00:50.465" v="514" actId="20577"/>
          <ac:spMkLst>
            <pc:docMk/>
            <pc:sldMk cId="1293186522" sldId="310"/>
            <ac:spMk id="2" creationId="{F6DF5430-9E25-DC69-671A-15895F78BCBE}"/>
          </ac:spMkLst>
        </pc:spChg>
        <pc:spChg chg="mod">
          <ac:chgData name="Αγγελος Αθανασιαδης" userId="96dbb2974cc42e5b" providerId="LiveId" clId="{33582C70-6096-4D3A-9AB4-C73124B86F94}" dt="2023-03-14T12:00:16.104" v="501" actId="14100"/>
          <ac:spMkLst>
            <pc:docMk/>
            <pc:sldMk cId="1293186522" sldId="310"/>
            <ac:spMk id="3" creationId="{DD98D2A2-749E-6351-B7FB-FAC4044428E7}"/>
          </ac:spMkLst>
        </pc:spChg>
        <pc:spChg chg="add del">
          <ac:chgData name="Αγγελος Αθανασιαδης" userId="96dbb2974cc42e5b" providerId="LiveId" clId="{33582C70-6096-4D3A-9AB4-C73124B86F94}" dt="2023-03-14T12:00:10.074" v="498"/>
          <ac:spMkLst>
            <pc:docMk/>
            <pc:sldMk cId="1293186522" sldId="310"/>
            <ac:spMk id="4" creationId="{980A48FF-CDFD-18E4-39EA-8A2B474B3D54}"/>
          </ac:spMkLst>
        </pc:spChg>
        <pc:spChg chg="add del mod">
          <ac:chgData name="Αγγελος Αθανασιαδης" userId="96dbb2974cc42e5b" providerId="LiveId" clId="{33582C70-6096-4D3A-9AB4-C73124B86F94}" dt="2023-03-14T12:00:16.910" v="502"/>
          <ac:spMkLst>
            <pc:docMk/>
            <pc:sldMk cId="1293186522" sldId="310"/>
            <ac:spMk id="5" creationId="{A062FAB9-7781-6F61-3E0E-672B86436F8B}"/>
          </ac:spMkLst>
        </pc:spChg>
        <pc:spChg chg="add del">
          <ac:chgData name="Αγγελος Αθανασιαδης" userId="96dbb2974cc42e5b" providerId="LiveId" clId="{33582C70-6096-4D3A-9AB4-C73124B86F94}" dt="2023-03-14T12:00:24.959" v="504"/>
          <ac:spMkLst>
            <pc:docMk/>
            <pc:sldMk cId="1293186522" sldId="310"/>
            <ac:spMk id="6" creationId="{4D21BE4E-853A-5842-D5BE-2947054FBB3E}"/>
          </ac:spMkLst>
        </pc:spChg>
        <pc:picChg chg="add mod">
          <ac:chgData name="Αγγελος Αθανασιαδης" userId="96dbb2974cc42e5b" providerId="LiveId" clId="{33582C70-6096-4D3A-9AB4-C73124B86F94}" dt="2023-03-14T12:00:42.921" v="508" actId="1076"/>
          <ac:picMkLst>
            <pc:docMk/>
            <pc:sldMk cId="1293186522" sldId="310"/>
            <ac:picMk id="8" creationId="{995161F4-2467-3BA3-8EB7-B015E132AEED}"/>
          </ac:picMkLst>
        </pc:picChg>
      </pc:sldChg>
      <pc:sldChg chg="addSp delSp add del setBg delDesignElem">
        <pc:chgData name="Αγγελος Αθανασιαδης" userId="96dbb2974cc42e5b" providerId="LiveId" clId="{33582C70-6096-4D3A-9AB4-C73124B86F94}" dt="2023-03-14T10:19:33.075" v="158"/>
        <pc:sldMkLst>
          <pc:docMk/>
          <pc:sldMk cId="2306958202" sldId="310"/>
        </pc:sldMkLst>
        <pc:spChg chg="add del">
          <ac:chgData name="Αγγελος Αθανασιαδης" userId="96dbb2974cc42e5b" providerId="LiveId" clId="{33582C70-6096-4D3A-9AB4-C73124B86F94}" dt="2023-03-14T10:19:33.075" v="158"/>
          <ac:spMkLst>
            <pc:docMk/>
            <pc:sldMk cId="2306958202" sldId="310"/>
            <ac:spMk id="9" creationId="{A4AC5506-6312-4701-8D3C-40187889A947}"/>
          </ac:spMkLst>
        </pc:spChg>
      </pc:sldChg>
      <pc:sldChg chg="addSp modSp new mod">
        <pc:chgData name="Αγγελος Αθανασιαδης" userId="96dbb2974cc42e5b" providerId="LiveId" clId="{33582C70-6096-4D3A-9AB4-C73124B86F94}" dt="2023-03-14T12:39:42.917" v="789" actId="1076"/>
        <pc:sldMkLst>
          <pc:docMk/>
          <pc:sldMk cId="1892012382" sldId="311"/>
        </pc:sldMkLst>
        <pc:spChg chg="mod">
          <ac:chgData name="Αγγελος Αθανασιαδης" userId="96dbb2974cc42e5b" providerId="LiveId" clId="{33582C70-6096-4D3A-9AB4-C73124B86F94}" dt="2023-03-14T12:00:56.084" v="517" actId="20577"/>
          <ac:spMkLst>
            <pc:docMk/>
            <pc:sldMk cId="1892012382" sldId="311"/>
            <ac:spMk id="2" creationId="{6B2EF6C3-82AA-DDC8-BB85-DEBECF9CD683}"/>
          </ac:spMkLst>
        </pc:spChg>
        <pc:spChg chg="mod">
          <ac:chgData name="Αγγελος Αθανασιαδης" userId="96dbb2974cc42e5b" providerId="LiveId" clId="{33582C70-6096-4D3A-9AB4-C73124B86F94}" dt="2023-03-14T12:39:42.917" v="789" actId="1076"/>
          <ac:spMkLst>
            <pc:docMk/>
            <pc:sldMk cId="1892012382" sldId="311"/>
            <ac:spMk id="3" creationId="{DCC5E0E8-85DA-AC43-1630-65B462C504D8}"/>
          </ac:spMkLst>
        </pc:spChg>
        <pc:picChg chg="add mod">
          <ac:chgData name="Αγγελος Αθανασιαδης" userId="96dbb2974cc42e5b" providerId="LiveId" clId="{33582C70-6096-4D3A-9AB4-C73124B86F94}" dt="2023-03-14T12:39:42.917" v="789" actId="1076"/>
          <ac:picMkLst>
            <pc:docMk/>
            <pc:sldMk cId="1892012382" sldId="311"/>
            <ac:picMk id="5" creationId="{E12B4C0C-037D-3B78-04DA-0BB56BB0EC85}"/>
          </ac:picMkLst>
        </pc:picChg>
        <pc:picChg chg="add mod">
          <ac:chgData name="Αγγελος Αθανασιαδης" userId="96dbb2974cc42e5b" providerId="LiveId" clId="{33582C70-6096-4D3A-9AB4-C73124B86F94}" dt="2023-03-14T12:39:42.917" v="789" actId="1076"/>
          <ac:picMkLst>
            <pc:docMk/>
            <pc:sldMk cId="1892012382" sldId="311"/>
            <ac:picMk id="7" creationId="{6F5E670F-D9D9-B2E0-B1D4-E5316D52F5B9}"/>
          </ac:picMkLst>
        </pc:picChg>
      </pc:sldChg>
      <pc:sldChg chg="addSp modSp new mod">
        <pc:chgData name="Αγγελος Αθανασιαδης" userId="96dbb2974cc42e5b" providerId="LiveId" clId="{33582C70-6096-4D3A-9AB4-C73124B86F94}" dt="2023-03-14T12:05:29.032" v="688" actId="6549"/>
        <pc:sldMkLst>
          <pc:docMk/>
          <pc:sldMk cId="4258486059" sldId="312"/>
        </pc:sldMkLst>
        <pc:spChg chg="mod">
          <ac:chgData name="Αγγελος Αθανασιαδης" userId="96dbb2974cc42e5b" providerId="LiveId" clId="{33582C70-6096-4D3A-9AB4-C73124B86F94}" dt="2023-03-14T12:03:11.334" v="577" actId="20577"/>
          <ac:spMkLst>
            <pc:docMk/>
            <pc:sldMk cId="4258486059" sldId="312"/>
            <ac:spMk id="2" creationId="{B92051BA-18E1-556F-7B95-612533D51392}"/>
          </ac:spMkLst>
        </pc:spChg>
        <pc:spChg chg="mod">
          <ac:chgData name="Αγγελος Αθανασιαδης" userId="96dbb2974cc42e5b" providerId="LiveId" clId="{33582C70-6096-4D3A-9AB4-C73124B86F94}" dt="2023-03-14T12:05:29.032" v="688" actId="6549"/>
          <ac:spMkLst>
            <pc:docMk/>
            <pc:sldMk cId="4258486059" sldId="312"/>
            <ac:spMk id="3" creationId="{C77971F6-EA43-1A1D-78CB-81110178C5C3}"/>
          </ac:spMkLst>
        </pc:spChg>
        <pc:picChg chg="add mod">
          <ac:chgData name="Αγγελος Αθανασιαδης" userId="96dbb2974cc42e5b" providerId="LiveId" clId="{33582C70-6096-4D3A-9AB4-C73124B86F94}" dt="2023-03-14T12:05:25.072" v="686" actId="1076"/>
          <ac:picMkLst>
            <pc:docMk/>
            <pc:sldMk cId="4258486059" sldId="312"/>
            <ac:picMk id="5" creationId="{2722BF69-D72C-D3E6-038C-8FE97871C2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652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489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750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066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394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721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850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5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686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47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338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22CB-B2E0-4A30-9E18-C745148363BB}" type="datetimeFigureOut">
              <a:rPr lang="el-GR" smtClean="0"/>
              <a:t>14/3/2023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E67EB-6561-46FE-BFA7-9AF686C7B73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0299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734650" y="637763"/>
            <a:ext cx="431069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700"/>
              <a:t>STM32F411 </a:t>
            </a:r>
            <a:br>
              <a:rPr lang="en-US" sz="3700"/>
            </a:br>
            <a:r>
              <a:rPr lang="en-US" sz="3700"/>
              <a:t>Nucleo Board </a:t>
            </a:r>
            <a:br>
              <a:rPr lang="en-US" sz="3700"/>
            </a:br>
            <a:endParaRPr lang="en-US" sz="370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226704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47" y="2037172"/>
            <a:ext cx="4284407" cy="1308538"/>
          </a:xfrm>
          <a:prstGeom prst="rect">
            <a:avLst/>
          </a:prstGeom>
        </p:spPr>
      </p:pic>
      <p:pic>
        <p:nvPicPr>
          <p:cNvPr id="1026" name="Picture 2" descr="Free Shipping STM32 NUCLEO-F401RE STM32F4 STM32F401 STM32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8446" y="3506581"/>
            <a:ext cx="3598603" cy="27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734641" y="2474804"/>
            <a:ext cx="4310702" cy="373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Athanasiadis angelos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Karanassos dimitrios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7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252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9976" y="637763"/>
            <a:ext cx="5605372" cy="1627274"/>
          </a:xfrm>
        </p:spPr>
        <p:txBody>
          <a:bodyPr anchor="t">
            <a:normAutofit/>
          </a:bodyPr>
          <a:lstStyle/>
          <a:p>
            <a:r>
              <a:rPr lang="en-US" sz="4800"/>
              <a:t>STM32F411RE MCU –</a:t>
            </a:r>
            <a:br>
              <a:rPr lang="en-US" sz="4800"/>
            </a:br>
            <a:r>
              <a:rPr lang="en-US" sz="4800"/>
              <a:t>STM32F411RET6 </a:t>
            </a:r>
          </a:p>
        </p:txBody>
      </p:sp>
      <p:pic>
        <p:nvPicPr>
          <p:cNvPr id="4" name="Picture 2" descr="Free Shipping STM32 NUCLEO-F401RE STM32F4 STM32F401 STM32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2" r="24280" b="-3"/>
          <a:stretch/>
        </p:blipFill>
        <p:spPr bwMode="auto">
          <a:xfrm>
            <a:off x="1155547" y="637762"/>
            <a:ext cx="3496988" cy="557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7" y="237537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7238" y="2585879"/>
            <a:ext cx="5608106" cy="3628649"/>
          </a:xfrm>
        </p:spPr>
        <p:txBody>
          <a:bodyPr>
            <a:normAutofit/>
          </a:bodyPr>
          <a:lstStyle/>
          <a:p>
            <a:r>
              <a:rPr lang="en-US" sz="1400"/>
              <a:t>STM32F411RET6 in LQFP64 package</a:t>
            </a:r>
          </a:p>
          <a:p>
            <a:r>
              <a:rPr lang="en-US" sz="1400"/>
              <a:t>ARM®32-bit Cortex®-M4 CPU with FPU</a:t>
            </a:r>
          </a:p>
          <a:p>
            <a:r>
              <a:rPr lang="en-US" sz="1400"/>
              <a:t>100 MHz max CPU frequency</a:t>
            </a:r>
          </a:p>
          <a:p>
            <a:r>
              <a:rPr lang="en-US" sz="1400"/>
              <a:t>VDD from 1.7 V to 3.6 V</a:t>
            </a:r>
          </a:p>
          <a:p>
            <a:r>
              <a:rPr lang="en-US" sz="1400"/>
              <a:t>512 KB Flash and 128 KB SRAM</a:t>
            </a:r>
          </a:p>
          <a:p>
            <a:r>
              <a:rPr lang="en-US" sz="1400"/>
              <a:t>GPIO (50) with external interrupt capability</a:t>
            </a:r>
          </a:p>
          <a:p>
            <a:r>
              <a:rPr lang="en-US" sz="1400"/>
              <a:t>12-bit ADC with 16 channels</a:t>
            </a:r>
          </a:p>
          <a:p>
            <a:r>
              <a:rPr lang="en-US" sz="1400"/>
              <a:t>RTC and Timers (8)</a:t>
            </a:r>
          </a:p>
          <a:p>
            <a:r>
              <a:rPr lang="en-US" sz="1400"/>
              <a:t>I2C (3) - USART (3) - SPI (5)</a:t>
            </a:r>
          </a:p>
          <a:p>
            <a:r>
              <a:rPr lang="en-US" sz="1400"/>
              <a:t>USB OTG Full Speed</a:t>
            </a:r>
          </a:p>
          <a:p>
            <a:r>
              <a:rPr lang="en-US" sz="1400"/>
              <a:t>SDIO</a:t>
            </a:r>
          </a:p>
        </p:txBody>
      </p:sp>
    </p:spTree>
    <p:extLst>
      <p:ext uri="{BB962C8B-B14F-4D97-AF65-F5344CB8AC3E}">
        <p14:creationId xmlns:p14="http://schemas.microsoft.com/office/powerpoint/2010/main" val="99270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675" y="1674813"/>
            <a:ext cx="4170363" cy="4392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13" y="1674813"/>
            <a:ext cx="5535613" cy="4392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STM32F411RE MCU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Zooming in </a:t>
            </a:r>
          </a:p>
        </p:txBody>
      </p:sp>
    </p:spTree>
    <p:extLst>
      <p:ext uri="{BB962C8B-B14F-4D97-AF65-F5344CB8AC3E}">
        <p14:creationId xmlns:p14="http://schemas.microsoft.com/office/powerpoint/2010/main" val="5827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ST-LINK</a:t>
            </a:r>
            <a:br>
              <a:rPr lang="en-US" dirty="0"/>
            </a:br>
            <a:r>
              <a:rPr lang="en-US" dirty="0"/>
              <a:t>allows us to</a:t>
            </a:r>
            <a:br>
              <a:rPr lang="en-US" dirty="0"/>
            </a:br>
            <a:r>
              <a:rPr lang="en-US" dirty="0"/>
              <a:t>program the</a:t>
            </a:r>
            <a:br>
              <a:rPr lang="en-US" dirty="0"/>
            </a:br>
            <a:r>
              <a:rPr lang="en-US" dirty="0"/>
              <a:t>board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84" y="1825625"/>
            <a:ext cx="3801207" cy="3997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97" y="1576635"/>
            <a:ext cx="41243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Board Schematic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1063A8-16D7-3087-B758-F8A6C9F1C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777316" y="1029163"/>
            <a:ext cx="6780700" cy="47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8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Board Schematic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the bush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Extension Connectors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9" y="1675227"/>
            <a:ext cx="100438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Checking your Connection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10" y="1675227"/>
            <a:ext cx="965758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a NEW project in your Keil 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359480A-BB4E-DB44-FD53-1ECEE322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7" y="1737100"/>
            <a:ext cx="5725584" cy="33780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8937" y="2580828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On the left side of the</a:t>
            </a:r>
            <a:br>
              <a:rPr lang="en-US" sz="1600"/>
            </a:br>
            <a:r>
              <a:rPr lang="en-US" sz="1600"/>
              <a:t>window under Devices,</a:t>
            </a:r>
            <a:br>
              <a:rPr lang="en-US" sz="1600"/>
            </a:br>
            <a:r>
              <a:rPr lang="en-US" sz="1600"/>
              <a:t>click to expand</a:t>
            </a:r>
            <a:br>
              <a:rPr lang="en-US" sz="1600"/>
            </a:br>
            <a:r>
              <a:rPr lang="en-US" sz="1600"/>
              <a:t>STMicroelectronics.</a:t>
            </a:r>
            <a:br>
              <a:rPr lang="en-US" sz="1600"/>
            </a:br>
            <a:r>
              <a:rPr lang="en-US" sz="1600"/>
              <a:t>• Find STM32F4 Series and</a:t>
            </a:r>
            <a:br>
              <a:rPr lang="en-US" sz="1600"/>
            </a:br>
            <a:r>
              <a:rPr lang="en-US" sz="1600"/>
              <a:t>expand it</a:t>
            </a:r>
            <a:br>
              <a:rPr lang="en-US" sz="1600"/>
            </a:br>
            <a:r>
              <a:rPr lang="en-US" sz="1600"/>
              <a:t>• Double click on</a:t>
            </a:r>
            <a:br>
              <a:rPr lang="en-US" sz="1600"/>
            </a:br>
            <a:r>
              <a:rPr lang="en-US" sz="1600"/>
              <a:t>STM32F411RE and it</a:t>
            </a:r>
            <a:br>
              <a:rPr lang="en-US" sz="1600"/>
            </a:br>
            <a:r>
              <a:rPr lang="en-US" sz="1600"/>
              <a:t>should add it to the packs</a:t>
            </a:r>
            <a:br>
              <a:rPr lang="en-US" sz="1600"/>
            </a:br>
            <a:r>
              <a:rPr lang="en-US" sz="1600"/>
              <a:t>list on the right side.</a:t>
            </a:r>
            <a:br>
              <a:rPr lang="en-US" sz="1600"/>
            </a:br>
            <a:r>
              <a:rPr lang="en-US" sz="1600"/>
              <a:t>• Click all the buttons that</a:t>
            </a:r>
            <a:br>
              <a:rPr lang="en-US" sz="1600"/>
            </a:br>
            <a:r>
              <a:rPr lang="en-US" sz="1600"/>
              <a:t>say Install or Update to</a:t>
            </a:r>
            <a:br>
              <a:rPr lang="en-US" sz="1600"/>
            </a:br>
            <a:r>
              <a:rPr lang="en-US" sz="1600"/>
              <a:t>get all the</a:t>
            </a:r>
            <a:br>
              <a:rPr lang="en-US" sz="1600"/>
            </a:br>
            <a:r>
              <a:rPr lang="en-US" sz="1600"/>
              <a:t>features/packages that</a:t>
            </a:r>
            <a:br>
              <a:rPr lang="en-US" sz="1600"/>
            </a:br>
            <a:r>
              <a:rPr lang="en-US" sz="1600"/>
              <a:t>Keil offers. </a:t>
            </a:r>
            <a:br>
              <a:rPr lang="en-US" sz="1600"/>
            </a:b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127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Start A New Project 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7718" y="630936"/>
            <a:ext cx="4992469" cy="19510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• Open Keil uVision 5 from your Windows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Make sure all projects are closed: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Project -&gt; Close Project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Click on Project -&gt; new uVision Project …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In the window click on New Folder</a:t>
            </a:r>
            <a:br>
              <a:rPr lang="en-US" sz="1300" b="1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Type the name of the project: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ASM_NewProject</a:t>
            </a:r>
            <a:br>
              <a:rPr lang="en-US" sz="1300" b="1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• Go to the new folder that you just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solidFill>
                  <a:schemeClr val="bg1"/>
                </a:solidFill>
              </a:rPr>
              <a:t>created</a:t>
            </a:r>
            <a:br>
              <a:rPr lang="en-US" sz="1300">
                <a:solidFill>
                  <a:schemeClr val="bg1"/>
                </a:solidFill>
              </a:rPr>
            </a:br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3" y="2756877"/>
            <a:ext cx="5330898" cy="321186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11" y="2756877"/>
            <a:ext cx="5330898" cy="19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6331" y="540167"/>
            <a:ext cx="2824070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Start A New Project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5" y="713344"/>
            <a:ext cx="7230309" cy="54046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36331" y="2880452"/>
            <a:ext cx="2824070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• The Select Device window pops up</a:t>
            </a:r>
            <a:br>
              <a:rPr lang="en-US" dirty="0"/>
            </a:br>
            <a:r>
              <a:rPr lang="en-US" dirty="0"/>
              <a:t>• In the search type: STM32F411RETx</a:t>
            </a:r>
            <a:br>
              <a:rPr lang="en-US" dirty="0"/>
            </a:br>
            <a:r>
              <a:rPr lang="en-US" dirty="0"/>
              <a:t>• Click on the device (STM32F411RETx)</a:t>
            </a:r>
            <a:br>
              <a:rPr lang="en-US" dirty="0"/>
            </a:br>
            <a:r>
              <a:rPr lang="en-US" dirty="0"/>
              <a:t>that showed up and then click OK </a:t>
            </a:r>
            <a:br>
              <a:rPr lang="en-US" dirty="0"/>
            </a:br>
            <a:br>
              <a:rPr lang="en-US" dirty="0"/>
            </a:b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28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STM32F411 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Nucleo Board</a:t>
            </a:r>
          </a:p>
        </p:txBody>
      </p:sp>
      <p:pic>
        <p:nvPicPr>
          <p:cNvPr id="5" name="Picture 2" descr="Free Shipping STM32 NUCLEO-F401RE STM32F4 STM32F401 STM32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266" y="1675227"/>
            <a:ext cx="583946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8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Project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438" y="237151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• At this point the Manage Run</a:t>
            </a:r>
            <a:br>
              <a:rPr lang="en-US" dirty="0"/>
            </a:br>
            <a:r>
              <a:rPr lang="en-US" dirty="0"/>
              <a:t>window pops up</a:t>
            </a:r>
            <a:br>
              <a:rPr lang="en-US" dirty="0"/>
            </a:br>
            <a:r>
              <a:rPr lang="en-US" dirty="0"/>
              <a:t>• CHECK CMSIS </a:t>
            </a:r>
            <a:r>
              <a:rPr lang="el-GR" dirty="0"/>
              <a:t>-&gt;</a:t>
            </a:r>
            <a:r>
              <a:rPr lang="en-US" dirty="0"/>
              <a:t> CORE and</a:t>
            </a:r>
            <a:br>
              <a:rPr lang="en-US" dirty="0"/>
            </a:br>
            <a:r>
              <a:rPr lang="en-US" dirty="0"/>
              <a:t>DEVICE</a:t>
            </a:r>
            <a:r>
              <a:rPr lang="el-GR" dirty="0"/>
              <a:t>-&gt;</a:t>
            </a:r>
            <a:r>
              <a:rPr lang="en-US" dirty="0"/>
              <a:t>STARTUP boxes –</a:t>
            </a:r>
            <a:br>
              <a:rPr lang="en-US" dirty="0"/>
            </a:br>
            <a:r>
              <a:rPr lang="en-US" dirty="0"/>
              <a:t>note that the color changes</a:t>
            </a:r>
            <a:br>
              <a:rPr lang="en-US" dirty="0"/>
            </a:br>
            <a:r>
              <a:rPr lang="en-US" dirty="0"/>
              <a:t>• Then click OK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9" t="7053" r="45689" b="7912"/>
          <a:stretch/>
        </p:blipFill>
        <p:spPr>
          <a:xfrm>
            <a:off x="5620919" y="1362635"/>
            <a:ext cx="5342916" cy="49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2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4741" cy="40014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At tis point your Project window should show the</a:t>
            </a:r>
            <a:br>
              <a:rPr lang="en-US" dirty="0"/>
            </a:br>
            <a:r>
              <a:rPr lang="en-US" dirty="0"/>
              <a:t>CMSIS and DEVICE – these are the CMSIS system</a:t>
            </a:r>
            <a:br>
              <a:rPr lang="en-US" dirty="0"/>
            </a:br>
            <a:r>
              <a:rPr lang="en-US" dirty="0"/>
              <a:t>initialization files and startup files in order for the</a:t>
            </a:r>
            <a:br>
              <a:rPr lang="en-US" dirty="0"/>
            </a:br>
            <a:r>
              <a:rPr lang="en-US" dirty="0"/>
              <a:t>RUN TIME to operate </a:t>
            </a:r>
            <a:r>
              <a:rPr lang="en-US" b="1" dirty="0"/>
              <a:t>[1]</a:t>
            </a:r>
            <a:br>
              <a:rPr lang="en-US" b="1" dirty="0"/>
            </a:br>
            <a:r>
              <a:rPr lang="en-US" dirty="0"/>
              <a:t>• Click on the OPTIONS FOR TARGET </a:t>
            </a:r>
            <a:r>
              <a:rPr lang="en-US" b="1" dirty="0"/>
              <a:t>[2]</a:t>
            </a:r>
            <a:br>
              <a:rPr lang="en-US" b="1" dirty="0"/>
            </a:br>
            <a:r>
              <a:rPr lang="en-US" dirty="0"/>
              <a:t>• Click on DEBUG tab </a:t>
            </a:r>
            <a:r>
              <a:rPr lang="en-US" b="1" dirty="0"/>
              <a:t>[3]</a:t>
            </a:r>
            <a:br>
              <a:rPr lang="en-US" b="1" dirty="0"/>
            </a:br>
            <a:r>
              <a:rPr lang="en-US" dirty="0"/>
              <a:t>• CHECK and Select the USE ST-LINK </a:t>
            </a:r>
            <a:r>
              <a:rPr lang="en-US" b="1" dirty="0"/>
              <a:t>[4]</a:t>
            </a:r>
            <a:br>
              <a:rPr lang="en-US" b="1" dirty="0"/>
            </a:br>
            <a:r>
              <a:rPr lang="en-US" dirty="0"/>
              <a:t>• </a:t>
            </a:r>
            <a:r>
              <a:rPr lang="en-US" b="1" dirty="0"/>
              <a:t>Click on Setting [5]</a:t>
            </a:r>
            <a:br>
              <a:rPr lang="en-US" b="1" dirty="0"/>
            </a:br>
            <a:r>
              <a:rPr lang="en-US" dirty="0"/>
              <a:t>• In the CORTEX-M4 Target Drive</a:t>
            </a:r>
            <a:br>
              <a:rPr lang="en-US" dirty="0"/>
            </a:br>
            <a:r>
              <a:rPr lang="en-US" dirty="0"/>
              <a:t>• Choose Under Reset [6]</a:t>
            </a:r>
            <a:br>
              <a:rPr lang="en-US" dirty="0"/>
            </a:br>
            <a:r>
              <a:rPr lang="en-US" dirty="0"/>
              <a:t>• Check RESET AFTER CONTROL Box [7]</a:t>
            </a:r>
            <a:br>
              <a:rPr lang="en-US" dirty="0"/>
            </a:br>
            <a:r>
              <a:rPr lang="en-US" dirty="0"/>
              <a:t>• Click ok [8]</a:t>
            </a:r>
            <a:br>
              <a:rPr lang="en-US" dirty="0"/>
            </a:br>
            <a:r>
              <a:rPr lang="en-US" dirty="0"/>
              <a:t>• In the OPTIONS window, Click on OK [9]</a:t>
            </a:r>
            <a:br>
              <a:rPr lang="en-US" dirty="0"/>
            </a:br>
            <a:r>
              <a:rPr lang="en-US" dirty="0"/>
              <a:t>• In the PROJECT window click on Source Group 1 and</a:t>
            </a:r>
            <a:br>
              <a:rPr lang="en-US" dirty="0"/>
            </a:br>
            <a:r>
              <a:rPr lang="en-US" dirty="0"/>
              <a:t>select ADD NEW ITEM….</a:t>
            </a:r>
            <a:br>
              <a:rPr lang="en-US" dirty="0"/>
            </a:br>
            <a:r>
              <a:rPr lang="en-US" dirty="0"/>
              <a:t>• In the new window select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831" y="1350030"/>
            <a:ext cx="535211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4741" cy="40014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• In the PROJECT window click on Source Group 1 and</a:t>
            </a:r>
            <a:br>
              <a:rPr lang="en-US" dirty="0"/>
            </a:br>
            <a:r>
              <a:rPr lang="en-US" dirty="0"/>
              <a:t>select ADD NEW ITEM….</a:t>
            </a:r>
            <a:br>
              <a:rPr lang="en-US" dirty="0"/>
            </a:br>
            <a:r>
              <a:rPr lang="en-US" dirty="0"/>
              <a:t>• In the new window select ASM files</a:t>
            </a:r>
            <a:br>
              <a:rPr lang="en-US" dirty="0"/>
            </a:br>
            <a:r>
              <a:rPr lang="en-US" dirty="0"/>
              <a:t>• Then type the name of the ASM file:</a:t>
            </a:r>
            <a:br>
              <a:rPr lang="en-US" dirty="0"/>
            </a:br>
            <a:r>
              <a:rPr lang="en-US" dirty="0" err="1"/>
              <a:t>ASM_NewProject.s</a:t>
            </a:r>
            <a:br>
              <a:rPr lang="en-US" dirty="0"/>
            </a:br>
            <a:r>
              <a:rPr lang="en-US" dirty="0"/>
              <a:t>• Click on ADD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57"/>
          <a:stretch/>
        </p:blipFill>
        <p:spPr>
          <a:xfrm>
            <a:off x="5988592" y="2022231"/>
            <a:ext cx="5084067" cy="31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Keil</a:t>
            </a:r>
            <a:r>
              <a:rPr lang="en-US" dirty="0"/>
              <a:t> MDK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39" y="1905366"/>
            <a:ext cx="8829675" cy="3838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724" y="1905366"/>
            <a:ext cx="23065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Arm® </a:t>
            </a:r>
            <a:r>
              <a:rPr lang="en-US" dirty="0" err="1">
                <a:latin typeface="Arial" panose="020B0604020202020204" pitchFamily="34" charset="0"/>
              </a:rPr>
              <a:t>Keil</a:t>
            </a:r>
            <a:r>
              <a:rPr lang="en-US" dirty="0">
                <a:latin typeface="Arial" panose="020B0604020202020204" pitchFamily="34" charset="0"/>
              </a:rPr>
              <a:t>® MDK is the most comprehensive software development solution for Arm Cortex®-based microcontrollers. Every MDK edition includes IDE, C/C++ compiler, debugger, software pack management, and CMSIS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61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Keil</a:t>
            </a:r>
            <a:r>
              <a:rPr lang="en-US" dirty="0"/>
              <a:t> MDK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661" y="1626577"/>
            <a:ext cx="11151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MDK-Core offers leading support for over 3,750 Cortex-M based devices including the new Arm Cortex-M23/M33 cores. The </a:t>
            </a:r>
            <a:r>
              <a:rPr lang="en-US" dirty="0" err="1">
                <a:latin typeface="Arial" panose="020B0604020202020204" pitchFamily="34" charset="0"/>
              </a:rPr>
              <a:t>μVision</a:t>
            </a:r>
            <a:r>
              <a:rPr lang="en-US" dirty="0">
                <a:latin typeface="Arial" panose="020B0604020202020204" pitchFamily="34" charset="0"/>
              </a:rPr>
              <a:t> debugger includes event recorder and component viewer to show run-time behavior of software components. Together with the </a:t>
            </a:r>
            <a:r>
              <a:rPr lang="en-US" dirty="0" err="1">
                <a:latin typeface="Arial" panose="020B0604020202020204" pitchFamily="34" charset="0"/>
              </a:rPr>
              <a:t>ULINKpro</a:t>
            </a:r>
            <a:r>
              <a:rPr lang="en-US" dirty="0">
                <a:latin typeface="Arial" panose="020B0604020202020204" pitchFamily="34" charset="0"/>
              </a:rPr>
              <a:t>™ debug adapter, it offers full instruction trace and complete code coverage information.</a:t>
            </a:r>
            <a:endParaRPr lang="el-GR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DS-MDK contains the Eclipse-based DS-5 IDE/debugger and supports 32-bit Cortex-A processors or hybrid systems with 32-bit Cortex-A and Cortex-M. Streamline performance analyzer helps to get the best out of the system’s resources and create high performance, energy efficient products.</a:t>
            </a:r>
            <a:endParaRPr lang="el-GR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Software packs can be added any time to MDK-Core or DS-MDK making new device support and middleware updates independent from the toolchain. They contain device support, CMSIS libraries, software components, middleware, board support, code templates, and example projects.</a:t>
            </a:r>
            <a:endParaRPr lang="el-GR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MDK middleware provides royalty-free, tightly-coupled software components that are specifically designed for communication peripherals in microcontrollers.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10" y="5042897"/>
            <a:ext cx="3504734" cy="15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Keil</a:t>
            </a:r>
            <a:r>
              <a:rPr lang="en-US" dirty="0"/>
              <a:t> MDK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662" y="1626577"/>
            <a:ext cx="38012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industry-leading Arm C/C++ Compilers with assembler, linker, and highly optimized run-time libraries are tailored for optimum code size and performance. </a:t>
            </a:r>
            <a:endParaRPr lang="el-GR" dirty="0"/>
          </a:p>
          <a:p>
            <a:endParaRPr lang="el-GR" dirty="0"/>
          </a:p>
          <a:p>
            <a:r>
              <a:rPr lang="en-US" dirty="0"/>
              <a:t>Arm Compiler 5 is certified for functional safety applications and offers long-term maintenance and </a:t>
            </a:r>
            <a:r>
              <a:rPr lang="en-US" dirty="0" err="1"/>
              <a:t>support.Arm</a:t>
            </a:r>
            <a:r>
              <a:rPr lang="en-US" dirty="0"/>
              <a:t> Compiler 6 offer the best code size currently on the market.</a:t>
            </a:r>
            <a:endParaRPr lang="el-GR" dirty="0"/>
          </a:p>
          <a:p>
            <a:endParaRPr lang="el-GR" dirty="0"/>
          </a:p>
          <a:p>
            <a:r>
              <a:rPr lang="en-US" dirty="0"/>
              <a:t> It offers various optimization levels including Link Time Optimization. This diagram shows the code size.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10" y="5042897"/>
            <a:ext cx="3504734" cy="15236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22" y="1292835"/>
            <a:ext cx="5672870" cy="34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MDK editions and ULINK debug adapters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421056"/>
            <a:ext cx="8963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97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MDK editions and ULINK debug adapters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03" y="2012706"/>
            <a:ext cx="8810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CMSIS Components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29" y="1690688"/>
            <a:ext cx="4182480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6608" y="18615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Cortex Microcontroller Software Interface Standard (CMSIS)</a:t>
            </a:r>
            <a:r>
              <a:rPr lang="en-US" dirty="0"/>
              <a:t> is a vendor-independent hardware abstraction layer for microcontrollers that are based on Arm® Cortex® processors. It defines generic tool interfaces and enables consistent device support. Its software interfaces simplify software re-use, reduce the learning curve for microcontroller developers, and improve time to market for new devices.</a:t>
            </a:r>
          </a:p>
          <a:p>
            <a:r>
              <a:rPr lang="en-US" dirty="0"/>
              <a:t>CMSIS provides interfaces to processor and peripherals, real-time operating systems, and middleware components. It includes a delivery mechanism for devices, boards, and software and enables the combination of software components from multiple vendors.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43" y="5134708"/>
            <a:ext cx="2498564" cy="15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3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CMSIS Components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43" y="5134708"/>
            <a:ext cx="2498564" cy="156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1" y="1690688"/>
            <a:ext cx="8592057" cy="4393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262" y="3402699"/>
            <a:ext cx="2521194" cy="11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7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ee Shipping STM32 NUCLEO-F401RE STM32F4 STM32F401 STM32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693863"/>
            <a:ext cx="5829300" cy="4352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B80DA868-F951-578B-8B6E-C6F7915F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0" y="1693863"/>
            <a:ext cx="5000625" cy="435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Board IO Pins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Ardunio Compatible </a:t>
            </a:r>
          </a:p>
        </p:txBody>
      </p:sp>
    </p:spTree>
    <p:extLst>
      <p:ext uri="{BB962C8B-B14F-4D97-AF65-F5344CB8AC3E}">
        <p14:creationId xmlns:p14="http://schemas.microsoft.com/office/powerpoint/2010/main" val="4042117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B39F1E-08CB-8EB0-023E-B49EF33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Tips: 1</a:t>
            </a:r>
            <a:r>
              <a:rPr lang="en-US" baseline="30000" dirty="0"/>
              <a:t>st</a:t>
            </a:r>
            <a:r>
              <a:rPr lang="en-US" dirty="0"/>
              <a:t> Assignment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0CE4231-1D23-C28B-D115-E7C8B9B1A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03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an assembly (.s) file in your source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 the assembly source, declare the code as a global function using .global and .type: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 C code, declare the external function using extern: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F19279D-8929-393A-4686-2DCF44E6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69" y="2605885"/>
            <a:ext cx="6124726" cy="148578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BEAA12A7-2CC8-0678-D469-00516866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0" y="4638648"/>
            <a:ext cx="64960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0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6DF5430-9E25-DC69-671A-15895F78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Tips: How to enable Keil-</a:t>
            </a:r>
            <a:r>
              <a:rPr lang="en-US" dirty="0" err="1"/>
              <a:t>printf</a:t>
            </a:r>
            <a:r>
              <a:rPr lang="en-US" dirty="0"/>
              <a:t> (1)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D98D2A2-749E-6351-B7FB-FAC404442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the Manage RTE dialog and expand the Compiler -- I/O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the STDERR, STDIN and STDOUT components and set the Variant to ITM for each component.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995161F4-2467-3BA3-8EB7-B015E132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05" y="3192041"/>
            <a:ext cx="6260801" cy="32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2EF6C3-82AA-DDC8-BB85-DEBECF9C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Tips: How to enable Keil-</a:t>
            </a:r>
            <a:r>
              <a:rPr lang="en-US" dirty="0" err="1"/>
              <a:t>printf</a:t>
            </a:r>
            <a:r>
              <a:rPr lang="en-US" dirty="0"/>
              <a:t> (2)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C5E0E8-85DA-AC43-1630-65B462C5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1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Add a debugging trace messages using </a:t>
            </a:r>
            <a:r>
              <a:rPr lang="en-US" dirty="0" err="1"/>
              <a:t>printf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Set up the debug session for SWO trace </a:t>
            </a:r>
          </a:p>
          <a:p>
            <a:pPr lvl="1"/>
            <a:r>
              <a:rPr lang="en-US" dirty="0"/>
              <a:t>Trace Enable </a:t>
            </a:r>
          </a:p>
          <a:p>
            <a:pPr lvl="1"/>
            <a:r>
              <a:rPr lang="en-US" dirty="0"/>
              <a:t>Set Core Clock  (usually 16MHz)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Set the ITM Port 0 to capture the information. Clear the Privilege Port 7..0 to access ITM Port 0 from User Mode.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Open the window from the menu View - Serial Windows - Debug (</a:t>
            </a:r>
            <a:r>
              <a:rPr lang="en-US" dirty="0" err="1"/>
              <a:t>printf</a:t>
            </a:r>
            <a:r>
              <a:rPr lang="en-US" dirty="0"/>
              <a:t>) Viewer.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12B4C0C-037D-3B78-04DA-0BB56BB0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23" y="2319798"/>
            <a:ext cx="4972050" cy="3429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F5E670F-D9D9-B2E0-B1D4-E5316D52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06" y="4426120"/>
            <a:ext cx="5135085" cy="7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12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2051BA-18E1-556F-7B95-612533D5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Tips: How to enable Simulation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77971F6-EA43-1A1D-78CB-81110178C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Click on Options for Target…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Debug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the Use Simulator</a:t>
            </a:r>
            <a:br>
              <a:rPr lang="en-US" dirty="0"/>
            </a:br>
            <a:r>
              <a:rPr lang="en-US" dirty="0"/>
              <a:t>option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722BF69-D72C-D3E6-038C-8FE97871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775940" cy="42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B99AD-5080-1E65-1CA4-504A7D2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674813"/>
            <a:ext cx="6203950" cy="4392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674813"/>
            <a:ext cx="3929063" cy="1381125"/>
          </a:xfrm>
          <a:prstGeom prst="rect">
            <a:avLst/>
          </a:prstGeom>
        </p:spPr>
      </p:pic>
      <p:pic>
        <p:nvPicPr>
          <p:cNvPr id="5" name="Picture 2" descr="Free Shipping STM32 NUCLEO-F401RE STM32F4 STM32F401 STM32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127375"/>
            <a:ext cx="3929063" cy="294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Nucleo Board Pinouts </a:t>
            </a:r>
          </a:p>
        </p:txBody>
      </p:sp>
    </p:spTree>
    <p:extLst>
      <p:ext uri="{BB962C8B-B14F-4D97-AF65-F5344CB8AC3E}">
        <p14:creationId xmlns:p14="http://schemas.microsoft.com/office/powerpoint/2010/main" val="170394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674813"/>
            <a:ext cx="4398963" cy="4392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C79F0B-3289-12B1-D8EA-EC874600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1674813"/>
            <a:ext cx="6234113" cy="4392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Comparing Arduino and Nucleo Board </a:t>
            </a:r>
          </a:p>
        </p:txBody>
      </p:sp>
    </p:spTree>
    <p:extLst>
      <p:ext uri="{BB962C8B-B14F-4D97-AF65-F5344CB8AC3E}">
        <p14:creationId xmlns:p14="http://schemas.microsoft.com/office/powerpoint/2010/main" val="37151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A4D9B7-433B-96C6-D404-E0C47F8BC64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8625"/>
            <a:ext cx="5710238" cy="4262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Εικόνα που περιέχει κείμενο, εσωτερικός χώ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7379FB57-6721-C4E2-1FBB-7F17950C194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79"/>
          <a:stretch/>
        </p:blipFill>
        <p:spPr bwMode="auto">
          <a:xfrm>
            <a:off x="6429375" y="428625"/>
            <a:ext cx="5119688" cy="4262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Τίτλος 3">
            <a:extLst>
              <a:ext uri="{FF2B5EF4-FFF2-40B4-BE49-F238E27FC236}">
                <a16:creationId xmlns:a16="http://schemas.microsoft.com/office/drawing/2014/main" id="{24BF90FB-B667-E781-A188-9E7AB8D5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Arduino-compatible headers</a:t>
            </a:r>
          </a:p>
        </p:txBody>
      </p:sp>
    </p:spTree>
    <p:extLst>
      <p:ext uri="{BB962C8B-B14F-4D97-AF65-F5344CB8AC3E}">
        <p14:creationId xmlns:p14="http://schemas.microsoft.com/office/powerpoint/2010/main" val="137141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Morpho headers</a:t>
            </a:r>
          </a:p>
        </p:txBody>
      </p:sp>
      <p:pic>
        <p:nvPicPr>
          <p:cNvPr id="9" name="Picture 2" descr="Εικόνα που περιέχει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041FD6D7-22B6-DA04-603F-6F250E725A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1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Εικόνα που περιέχει κείμενο, γραφική ύλη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F989C3B-1B39-FC39-BBD7-F5B39B20A8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1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536575"/>
            <a:ext cx="3135313" cy="248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095625"/>
            <a:ext cx="3135313" cy="323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88" y="536575"/>
            <a:ext cx="3348038" cy="298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188" y="3595688"/>
            <a:ext cx="3348038" cy="2733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Expansion Shields for Nucleo Board </a:t>
            </a:r>
          </a:p>
        </p:txBody>
      </p:sp>
    </p:spTree>
    <p:extLst>
      <p:ext uri="{BB962C8B-B14F-4D97-AF65-F5344CB8AC3E}">
        <p14:creationId xmlns:p14="http://schemas.microsoft.com/office/powerpoint/2010/main" val="364627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ree Shipping STM32 NUCLEO-F401RE STM32F4 STM32F401 STM32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81" y="1480101"/>
            <a:ext cx="4913313" cy="3686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71EF22-EF74-66DC-7534-E2D55660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94" y="354564"/>
            <a:ext cx="3829949" cy="63477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STM32 Nucleo Ecosystem </a:t>
            </a:r>
          </a:p>
        </p:txBody>
      </p:sp>
    </p:spTree>
    <p:extLst>
      <p:ext uri="{BB962C8B-B14F-4D97-AF65-F5344CB8AC3E}">
        <p14:creationId xmlns:p14="http://schemas.microsoft.com/office/powerpoint/2010/main" val="339170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1174</Words>
  <Application>Microsoft Office PowerPoint</Application>
  <PresentationFormat>Ευρεία οθόνη</PresentationFormat>
  <Paragraphs>87</Paragraphs>
  <Slides>33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Helvetica Neue Medium</vt:lpstr>
      <vt:lpstr>Office Theme</vt:lpstr>
      <vt:lpstr>STM32F411  Nucleo Board  </vt:lpstr>
      <vt:lpstr>STM32F411  Nucleo Board</vt:lpstr>
      <vt:lpstr>Board IO Pins Ardunio Compatible </vt:lpstr>
      <vt:lpstr>Nucleo Board Pinouts </vt:lpstr>
      <vt:lpstr>Comparing Arduino and Nucleo Board </vt:lpstr>
      <vt:lpstr>Arduino-compatible headers</vt:lpstr>
      <vt:lpstr>Morpho headers</vt:lpstr>
      <vt:lpstr>Expansion Shields for Nucleo Board </vt:lpstr>
      <vt:lpstr>STM32 Nucleo Ecosystem </vt:lpstr>
      <vt:lpstr>STM32F411RE MCU – STM32F411RET6 </vt:lpstr>
      <vt:lpstr>STM32F411RE MCU Zooming in </vt:lpstr>
      <vt:lpstr>System View </vt:lpstr>
      <vt:lpstr>Board Schematic </vt:lpstr>
      <vt:lpstr>Board Schematic Use the bush button </vt:lpstr>
      <vt:lpstr>Extension Connectors</vt:lpstr>
      <vt:lpstr>Checking your Connection </vt:lpstr>
      <vt:lpstr>Start a NEW project in your Keil </vt:lpstr>
      <vt:lpstr>Start A New Project </vt:lpstr>
      <vt:lpstr>Start A New Project </vt:lpstr>
      <vt:lpstr>Start A New Project </vt:lpstr>
      <vt:lpstr>Start A New Project  </vt:lpstr>
      <vt:lpstr>Start A New Project  </vt:lpstr>
      <vt:lpstr>Arm Keil MDK</vt:lpstr>
      <vt:lpstr>Arm Keil MDK</vt:lpstr>
      <vt:lpstr>Arm Keil MDK</vt:lpstr>
      <vt:lpstr>MDK editions and ULINK debug adapters</vt:lpstr>
      <vt:lpstr>MDK editions and ULINK debug adapters</vt:lpstr>
      <vt:lpstr>CMSIS Components</vt:lpstr>
      <vt:lpstr>CMSIS Components</vt:lpstr>
      <vt:lpstr>Tips: 1st Assignment</vt:lpstr>
      <vt:lpstr>Tips: How to enable Keil-printf (1)</vt:lpstr>
      <vt:lpstr>Tips: How to enable Keil-printf (2)</vt:lpstr>
      <vt:lpstr>Tips: How to enable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kalogian</dc:creator>
  <cp:lastModifiedBy>Αγγελος Αθανασιαδης</cp:lastModifiedBy>
  <cp:revision>26</cp:revision>
  <dcterms:created xsi:type="dcterms:W3CDTF">2019-03-18T09:49:53Z</dcterms:created>
  <dcterms:modified xsi:type="dcterms:W3CDTF">2023-03-14T12:39:51Z</dcterms:modified>
</cp:coreProperties>
</file>